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75" r:id="rId3"/>
    <p:sldId id="284" r:id="rId4"/>
    <p:sldId id="285" r:id="rId5"/>
    <p:sldId id="291" r:id="rId6"/>
    <p:sldId id="293" r:id="rId7"/>
    <p:sldId id="286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276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294" autoAdjust="0"/>
  </p:normalViewPr>
  <p:slideViewPr>
    <p:cSldViewPr snapToGrid="0">
      <p:cViewPr>
        <p:scale>
          <a:sx n="75" d="100"/>
          <a:sy n="75" d="100"/>
        </p:scale>
        <p:origin x="540" y="-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5/14/2020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5/14/2020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jpe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4.jpeg"/><Relationship Id="rId7" Type="http://schemas.openxmlformats.org/officeDocument/2006/relationships/image" Target="../media/image8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11" Type="http://schemas.openxmlformats.org/officeDocument/2006/relationships/image" Target="../media/image12.png"/><Relationship Id="rId5" Type="http://schemas.openxmlformats.org/officeDocument/2006/relationships/image" Target="../media/image7.jpe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859602"/>
            <a:ext cx="4846320" cy="2387600"/>
          </a:xfrm>
        </p:spPr>
        <p:txBody>
          <a:bodyPr>
            <a:normAutofit fontScale="90000"/>
          </a:bodyPr>
          <a:lstStyle/>
          <a:p>
            <a:r>
              <a:rPr lang="mk-MK" dirty="0"/>
              <a:t>Зелени работни места во циркуларната економија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3844641"/>
            <a:ext cx="4846320" cy="448056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mk-MK" sz="3600" dirty="0"/>
              <a:t>Наташа Доковска</a:t>
            </a:r>
          </a:p>
          <a:p>
            <a:pPr algn="ctr"/>
            <a:r>
              <a:rPr lang="mk-MK" sz="3600" dirty="0"/>
              <a:t>Новинари за човекови права</a:t>
            </a:r>
          </a:p>
          <a:p>
            <a:endParaRPr lang="mk-MK" dirty="0"/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441E7D4-8143-4A08-905D-0C8D90767145}"/>
              </a:ext>
            </a:extLst>
          </p:cNvPr>
          <p:cNvSpPr txBox="1">
            <a:spLocks/>
          </p:cNvSpPr>
          <p:nvPr/>
        </p:nvSpPr>
        <p:spPr>
          <a:xfrm>
            <a:off x="1751777" y="4508592"/>
            <a:ext cx="4846320" cy="448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12.05.2020</a:t>
            </a:r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8F3CFA-BA80-4BAC-BBFA-4B6220B603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256" y="117496"/>
            <a:ext cx="969826" cy="9510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0390DA-EE7D-4F8E-B14E-2CFF3E5C29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277" y="351347"/>
            <a:ext cx="1229937" cy="6559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05692E-374B-4B25-A488-0B05DC7CA4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89" y="6351648"/>
            <a:ext cx="946529" cy="4459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C53C46-7766-43A5-9820-DF9F3FFE80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518" y="6351648"/>
            <a:ext cx="933945" cy="4362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4DB114C-C7D5-416C-A7AD-637E843695C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744" y="6224411"/>
            <a:ext cx="1678198" cy="3453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9637FE-A7E1-4D81-B31A-7E10A5883E4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224" y="6140048"/>
            <a:ext cx="558188" cy="6437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E3E6B49-E0D8-4984-A2D1-50B67C7CF10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902" y="6103898"/>
            <a:ext cx="940104" cy="6002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656B72-2580-4683-B5F6-D24EFDB027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64981" y="117496"/>
            <a:ext cx="976699" cy="97669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86B41FB-E27C-4D1C-ABBC-1CA7DD9B701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2" y="111273"/>
            <a:ext cx="1277136" cy="95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09D0-6BF9-42FB-BF8F-B0AED7C3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Тековна побарувачка и потенцијал за раст на зелени работни места во иднина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9E70-42B9-40A1-A309-F7058BB94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Бројот</a:t>
            </a:r>
            <a:r>
              <a:rPr lang="ru-RU" dirty="0"/>
              <a:t> на зелени работни места низ целиот свет достигнува десетици </a:t>
            </a:r>
            <a:r>
              <a:rPr lang="ru-RU" dirty="0">
                <a:solidFill>
                  <a:srgbClr val="FF0000"/>
                </a:solidFill>
              </a:rPr>
              <a:t>милиони</a:t>
            </a:r>
            <a:r>
              <a:rPr lang="ru-RU" dirty="0"/>
              <a:t>, според проценки на Меѓународната организација на трудот.</a:t>
            </a:r>
          </a:p>
          <a:p>
            <a:r>
              <a:rPr lang="ru-RU" dirty="0"/>
              <a:t> Како што светот усвојува повеќе зелени политики и инвестира повеќе во одржливост, помеѓу </a:t>
            </a:r>
            <a:r>
              <a:rPr lang="ru-RU" dirty="0">
                <a:solidFill>
                  <a:srgbClr val="FF0000"/>
                </a:solidFill>
              </a:rPr>
              <a:t>15 и 60 милиони </a:t>
            </a:r>
            <a:r>
              <a:rPr lang="ru-RU" dirty="0"/>
              <a:t>зелени работни места ќе бидат додадени во наредните години. </a:t>
            </a:r>
          </a:p>
          <a:p>
            <a:r>
              <a:rPr lang="ru-RU" dirty="0"/>
              <a:t>Раст на работата само во секторот обновлива енергија се зголемува на глобално ниво со темпо од 21% на годишно ниво</a:t>
            </a:r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3422A-49B7-483D-9D6F-5EBC9F15A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10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8A558-1EC4-4461-BD45-BA73EB7B5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F376B-4A81-4706-8FA2-95A7F43B4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5EAFF3-3B28-4C30-A64C-3D030F9B8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0607" y="4611757"/>
            <a:ext cx="2260677" cy="188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03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3B7F5-6615-45ED-B56B-4E7202B1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10 популарни сектори во индустријата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0339B-6081-49FF-9A90-77A9EE6FE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Врз основа на претходните трендови на раст, следниве полиња покажуваат висок потенцијал за</a:t>
            </a:r>
            <a:r>
              <a:rPr lang="en-US" dirty="0"/>
              <a:t>  </a:t>
            </a:r>
            <a:r>
              <a:rPr lang="ru-RU" dirty="0"/>
              <a:t>раст на </a:t>
            </a:r>
            <a:r>
              <a:rPr lang="mk-MK" dirty="0"/>
              <a:t>работни места 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1. </a:t>
            </a:r>
            <a:r>
              <a:rPr lang="ru-RU" dirty="0">
                <a:solidFill>
                  <a:srgbClr val="FF0000"/>
                </a:solidFill>
              </a:rPr>
              <a:t>Заштита на животната средина</a:t>
            </a:r>
            <a:r>
              <a:rPr lang="ru-RU" dirty="0"/>
              <a:t>: Зачувување на животната средина, вклучително и биодиверзитетот и природните ресурси, преку развој и имплементација на релевантни политики и практики.</a:t>
            </a:r>
          </a:p>
          <a:p>
            <a:pPr marL="0" indent="0">
              <a:buNone/>
            </a:pPr>
            <a:r>
              <a:rPr lang="ru-RU" dirty="0"/>
              <a:t> 2. </a:t>
            </a:r>
            <a:r>
              <a:rPr lang="ru-RU" dirty="0">
                <a:solidFill>
                  <a:srgbClr val="FF0000"/>
                </a:solidFill>
              </a:rPr>
              <a:t>Заштеда на енергија </a:t>
            </a:r>
            <a:r>
              <a:rPr lang="ru-RU" dirty="0"/>
              <a:t>Градежен материјал: Развој, производство и дистрибуција на енергетски ефикасни градежни материјали како што се прозорци со високи перформанси и материјали за климатизација кои помагаат да се намалат емисиите на стаклена градина и да придонесат за нивно исполнување на стандардите за зелена градба.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>
                <a:solidFill>
                  <a:srgbClr val="FF0000"/>
                </a:solidFill>
              </a:rPr>
              <a:t>Енергетски услуги</a:t>
            </a:r>
            <a:r>
              <a:rPr lang="ru-RU" dirty="0"/>
              <a:t>: Услуги насочени кон зголемување на енергетската ефикасност и намалување на оперативни трошоци за станбени и комерцијални клиенти.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>
                <a:solidFill>
                  <a:srgbClr val="FF0000"/>
                </a:solidFill>
              </a:rPr>
              <a:t>Услуги за животна средина</a:t>
            </a:r>
            <a:r>
              <a:rPr lang="ru-RU" dirty="0"/>
              <a:t>: Широк спектар на услуги што вклучуваат санитација, бучава опаѓање, отстранување на отпадот, заштита на пределот и намалување на емисиите. Овие услуги имаат за цел да го намалат влијанието на човековата активност врз животната средина.</a:t>
            </a:r>
          </a:p>
          <a:p>
            <a:pPr marL="0" indent="0">
              <a:buNone/>
            </a:pPr>
            <a:r>
              <a:rPr lang="ru-RU" dirty="0"/>
              <a:t> 5. </a:t>
            </a:r>
            <a:r>
              <a:rPr lang="ru-RU" dirty="0">
                <a:solidFill>
                  <a:srgbClr val="FF0000"/>
                </a:solidFill>
              </a:rPr>
              <a:t>Зелена архитектура и градежни услуги</a:t>
            </a:r>
            <a:r>
              <a:rPr lang="ru-RU" dirty="0"/>
              <a:t>: Дизајн и конструкција на зелени згради </a:t>
            </a:r>
          </a:p>
          <a:p>
            <a:pPr marL="0" indent="0">
              <a:buNone/>
            </a:pPr>
            <a:r>
              <a:rPr lang="ru-RU" dirty="0"/>
              <a:t> или згради дизајнирани со зголемена енергетска ефикасност и намалено влијание врз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животната средина</a:t>
            </a:r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7ED8EE-93B3-49F7-86CA-77DBA5D68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11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BE982-1BCF-4DFA-9BBF-0BFBEFD7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4CB03-7F62-4C8F-AFAA-A6DCDE32F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AFB1DF-6FA2-4EE9-AE72-5B36D09E5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298" y="4919472"/>
            <a:ext cx="2125865" cy="166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2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3B7F5-6615-45ED-B56B-4E7202B1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10 популарни сектори во индустријата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0339B-6081-49FF-9A90-77A9EE6FE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6. </a:t>
            </a:r>
            <a:r>
              <a:rPr lang="ru-RU" dirty="0">
                <a:solidFill>
                  <a:srgbClr val="FF0000"/>
                </a:solidFill>
              </a:rPr>
              <a:t>Јавен превоз</a:t>
            </a:r>
            <a:r>
              <a:rPr lang="ru-RU" dirty="0"/>
              <a:t>: Јавен превоз, вклучително и железнички транспорт на патници, автобуски итролејбуси. Масовниот транспорт игра сè поголема важна улога во намалувањето на потрошувачката на енергијата и заштита на животната средина.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>
                <a:solidFill>
                  <a:srgbClr val="FF0000"/>
                </a:solidFill>
              </a:rPr>
              <a:t>Рециклирање и повторна употреба</a:t>
            </a:r>
            <a:r>
              <a:rPr lang="ru-RU" dirty="0"/>
              <a:t>: Опсег на услуги насочени кон рециклирање и / или повторна употребаматеријали што во спротивно би пополнувале депонии, а со тоа ќе се намали количината на отпади зачувување на енергија и ресурси за производство на ново пакување и  стока.</a:t>
            </a:r>
          </a:p>
          <a:p>
            <a:pPr marL="0" indent="0">
              <a:buNone/>
            </a:pPr>
            <a:r>
              <a:rPr lang="ru-RU" dirty="0"/>
              <a:t>8. </a:t>
            </a:r>
            <a:r>
              <a:rPr lang="ru-RU" dirty="0">
                <a:solidFill>
                  <a:srgbClr val="FF0000"/>
                </a:solidFill>
              </a:rPr>
              <a:t>Регулатива и усогласеност</a:t>
            </a:r>
            <a:r>
              <a:rPr lang="ru-RU" dirty="0"/>
              <a:t>: Услуги насочени кон обезбедување на производители, трговци на мало,и други бизниси што ги исполнуваат локалните, регионалните и националните регулативи за животна средина.</a:t>
            </a:r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dirty="0">
                <a:solidFill>
                  <a:srgbClr val="FF0000"/>
                </a:solidFill>
              </a:rPr>
              <a:t>Санација</a:t>
            </a:r>
            <a:r>
              <a:rPr lang="ru-RU" dirty="0"/>
              <a:t>: Отстранување на загадувачи од структури, почви,површинска вода и подземна вода со цел да се зачува животната средина, да се спречат можни негативни влијанија врз здравјето и исполнуваат регулаторни стандарди.</a:t>
            </a:r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>
                <a:solidFill>
                  <a:srgbClr val="FF0000"/>
                </a:solidFill>
              </a:rPr>
              <a:t>Управување и третман на отпад</a:t>
            </a:r>
            <a:r>
              <a:rPr lang="ru-RU" dirty="0"/>
              <a:t>: Управување и третман со отпад со цел да се намали влијанието на цврстиот отпад, отпадни води и опасниот отпад врз животната средина.</a:t>
            </a:r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7ED8EE-93B3-49F7-86CA-77DBA5D68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12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BE982-1BCF-4DFA-9BBF-0BFBEFD7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4CB03-7F62-4C8F-AFAA-A6DCDE32F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AFB1DF-6FA2-4EE9-AE72-5B36D09E5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408" y="4916557"/>
            <a:ext cx="2129592" cy="166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05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38F1-20B9-4865-AA5C-B1213EAC6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Популарни зелени работни места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A8BD4-B923-46FE-9AC9-168E4037B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Климатски научници</a:t>
            </a:r>
            <a:r>
              <a:rPr lang="ru-RU" dirty="0"/>
              <a:t>: Климатолозите остануваат важни за да ни помогнат да </a:t>
            </a:r>
            <a:r>
              <a:rPr lang="en-US" dirty="0"/>
              <a:t>go </a:t>
            </a:r>
            <a:r>
              <a:rPr lang="ru-RU" dirty="0"/>
              <a:t>разбереме</a:t>
            </a:r>
            <a:r>
              <a:rPr lang="en-US" dirty="0"/>
              <a:t> </a:t>
            </a:r>
            <a:r>
              <a:rPr lang="ru-RU" dirty="0"/>
              <a:t>влијанието на климатските промени врз нашето природно опкружување.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Електро инженери</a:t>
            </a:r>
            <a:r>
              <a:rPr lang="ru-RU" dirty="0"/>
              <a:t>: со зголемено потпирање на електрична опрема и</a:t>
            </a:r>
            <a:r>
              <a:rPr lang="en-US" dirty="0"/>
              <a:t> </a:t>
            </a:r>
            <a:r>
              <a:rPr lang="ru-RU" dirty="0"/>
              <a:t>повикани за работа</a:t>
            </a:r>
            <a:r>
              <a:rPr lang="en-US" dirty="0"/>
              <a:t> </a:t>
            </a:r>
            <a:r>
              <a:rPr lang="mk-MK" dirty="0"/>
              <a:t>во</a:t>
            </a:r>
            <a:r>
              <a:rPr lang="ru-RU" dirty="0"/>
              <a:t> системи од комерцијална до индустриска употреба, повикани се електро-инженери да дизајнираат и развиваат потребните компоненти.</a:t>
            </a:r>
          </a:p>
          <a:p>
            <a:pPr marL="0" indent="0">
              <a:buNone/>
            </a:pPr>
            <a:r>
              <a:rPr lang="ru-RU" dirty="0"/>
              <a:t> • </a:t>
            </a:r>
            <a:r>
              <a:rPr lang="ru-RU" dirty="0">
                <a:solidFill>
                  <a:srgbClr val="FF0000"/>
                </a:solidFill>
              </a:rPr>
              <a:t>Инженери за енергија</a:t>
            </a:r>
            <a:r>
              <a:rPr lang="ru-RU" dirty="0"/>
              <a:t>: Како што расте светското население, така ќе расте и побарувачката за енергетски инженери да произведуваат енергија и </a:t>
            </a:r>
            <a:r>
              <a:rPr lang="ru-RU"/>
              <a:t>од обновливи </a:t>
            </a:r>
            <a:r>
              <a:rPr lang="ru-RU" dirty="0"/>
              <a:t>извори на енергија како што се соларна и ветерна енергија.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Научници и специјалисти за животна средина</a:t>
            </a:r>
            <a:r>
              <a:rPr lang="ru-RU" dirty="0"/>
              <a:t>: Со зголемена свест за загадување и потреба од одговорно управување со отпад, вработување наовие научници се подготвени за раст.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• Зелени градители</a:t>
            </a:r>
            <a:r>
              <a:rPr lang="ru-RU" dirty="0"/>
              <a:t>: Повикот за овие професионалци ќе се зголеми истовремено толкувана потребата за градење енергетски ефикасни домови и згради од еколошки и рециклирани материјали за растечкото светско ниво на популација.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Професионалци за зелен дизајн</a:t>
            </a:r>
            <a:r>
              <a:rPr lang="ru-RU" dirty="0"/>
              <a:t>: без оглед дали се архитекти, урбанисти, или пејзажи, професионалци за зелен дизајн создаваат нови зелени места во места каде што работиме и живееме.</a:t>
            </a:r>
          </a:p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ru-RU" dirty="0">
                <a:solidFill>
                  <a:srgbClr val="FF0000"/>
                </a:solidFill>
              </a:rPr>
              <a:t>орски научници</a:t>
            </a:r>
            <a:r>
              <a:rPr lang="ru-RU" dirty="0"/>
              <a:t>: поморските научници ги следат океаните и работат со политик</a:t>
            </a:r>
            <a:r>
              <a:rPr lang="mk-MK" dirty="0"/>
              <a:t>и со цел </a:t>
            </a:r>
            <a:r>
              <a:rPr lang="ru-RU" dirty="0"/>
              <a:t>да ги заштитат екосистемите и луѓето од потенцијални опасности како што се загадување и природни непогоди.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Инженери за материјали</a:t>
            </a:r>
            <a:r>
              <a:rPr lang="ru-RU" dirty="0"/>
              <a:t>: Инженерите за материјали се одговорни за развој и примена на нови, уникатни или нови материјали во насока на одржлив развој.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72B2D-9AAC-4221-9317-5F24A308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13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B6816-C813-47D7-8F80-A11CA5E4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6696F-74B6-4ACE-A59A-3063B1DC2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03094D-3CF8-4203-B05C-D2CFBB550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8931" y="5687568"/>
            <a:ext cx="2593069" cy="89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81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CBC0F-D750-4CDB-8A15-D525F91EA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Популарни зелени работни места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40C63-F31F-4D46-A772-626C5A7BF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338" y="1507142"/>
            <a:ext cx="9371948" cy="46206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Инженерство за батерии </a:t>
            </a:r>
            <a:r>
              <a:rPr lang="ru-RU" dirty="0"/>
              <a:t>од следната генерација и дизајн на хибридни возила: Повикот за автомобилите кои работат со чиста или обновлива енергија расте, како што е потребата за тоа инженери да ги дизајнираат овие возила со намалена емисија.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Научници за растенија / земјоделски култури</a:t>
            </a:r>
            <a:r>
              <a:rPr lang="ru-RU" dirty="0"/>
              <a:t>: Научниците за растенија и земјоделски култури ќе играат важна улога во развој на здрави култури за да се хранат растечката популација во светот.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Инженери на постројки</a:t>
            </a:r>
            <a:r>
              <a:rPr lang="ru-RU" dirty="0"/>
              <a:t>: со енергија и производство има и голем број со зелени работни места, оваа професија веројатно ќе ги зголеми своите редови во наредните години.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Проектни менаџери</a:t>
            </a:r>
            <a:r>
              <a:rPr lang="ru-RU" dirty="0"/>
              <a:t>: Како што расте и се шири концептот на одржливост во  сите сектори на нашата економија, така ќе има потреба и од раководителите на проектите да ги надгледуваат зелени проекти низ сите сегменти на економијата.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Техничари за соларни ќелии</a:t>
            </a:r>
            <a:r>
              <a:rPr lang="ru-RU" dirty="0"/>
              <a:t>: Употреба на сончева енергија како обновлива, чиста енергија расте. Техничарите за соларни ќелии произведуваат и инсталираат соларни панели, како и изградба на електрани засновани на соларна енергија.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Производители на бранова енергија</a:t>
            </a:r>
            <a:r>
              <a:rPr lang="ru-RU" dirty="0"/>
              <a:t>: Со фосилни горива со ограничи снабдувањето со енергија и барањата продолжуваат да растат, производителите на бранова  енергија треба да играат важна улога во генерирање на чиста енергија од најголемите наши во светот обновливи извори на енергија - океанот.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solidFill>
                  <a:srgbClr val="FF0000"/>
                </a:solidFill>
              </a:rPr>
              <a:t>Работници на ветерна енергија</a:t>
            </a:r>
            <a:r>
              <a:rPr lang="ru-RU" dirty="0"/>
              <a:t>: Професионалци кои произведуваат, да ги инсталираат и одржуваат турбините на ветер се повеќе се побарувачки бидејќи се потпираме сè повеќе на ветрот како енергија за електрична енергија.</a:t>
            </a:r>
            <a:endParaRPr lang="mk-MK" dirty="0"/>
          </a:p>
          <a:p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C2728-FECD-4B07-AA55-F859D5BD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14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F37E2-B74F-445F-8B9E-FC0341E5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36568-621E-4130-B317-ACE77B74B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F29C13-3AC4-44DC-BEEE-45DF434CD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232" y="5776654"/>
            <a:ext cx="2334768" cy="80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18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Познавање на темата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D796D-7B48-4D70-8D54-1FBCCA8B3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716" y="1383216"/>
            <a:ext cx="9371948" cy="4620682"/>
          </a:xfrm>
        </p:spPr>
        <p:txBody>
          <a:bodyPr/>
          <a:lstStyle/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Подигање на свеста и промена на однесувањето на луѓето со помош на МЕДИУМИТЕ</a:t>
            </a:r>
            <a:endParaRPr lang="en-US" dirty="0"/>
          </a:p>
          <a:p>
            <a:r>
              <a:rPr lang="ru-RU" dirty="0"/>
              <a:t>Беше развиена рамка за кодирање за анализа на содржината и ги опфати следниве теми: опис на статијата или аспектите </a:t>
            </a:r>
            <a:r>
              <a:rPr lang="mk-MK" dirty="0"/>
              <a:t>циркуларната економија, зелени работни места во </a:t>
            </a:r>
            <a:r>
              <a:rPr lang="ru-RU" dirty="0"/>
              <a:t>Северна Македонија </a:t>
            </a:r>
          </a:p>
          <a:p>
            <a:r>
              <a:rPr lang="ru-RU" dirty="0"/>
              <a:t>Резултатите покажаа дека во период од 6 месеци зборот циркуларна економија е спомнат 5 пати и тоа како резултат на прес конференција. Додека зборот зелени работни места, во истиот период е споменат само еднаш...</a:t>
            </a:r>
          </a:p>
          <a:p>
            <a:endParaRPr lang="ru-RU" dirty="0"/>
          </a:p>
          <a:p>
            <a:endParaRPr lang="mk-MK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A6485FB-5CDE-4C66-BC3D-8BD45C523F6D}"/>
              </a:ext>
            </a:extLst>
          </p:cNvPr>
          <p:cNvGrpSpPr/>
          <p:nvPr/>
        </p:nvGrpSpPr>
        <p:grpSpPr>
          <a:xfrm>
            <a:off x="10000397" y="5091580"/>
            <a:ext cx="2018533" cy="1225069"/>
            <a:chOff x="733971" y="2379703"/>
            <a:chExt cx="1658386" cy="1006492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1C07AFA-4EA2-48D7-848E-B3B37E6506B8}"/>
                </a:ext>
              </a:extLst>
            </p:cNvPr>
            <p:cNvGrpSpPr/>
            <p:nvPr/>
          </p:nvGrpSpPr>
          <p:grpSpPr>
            <a:xfrm rot="2755873">
              <a:off x="1431206" y="1771424"/>
              <a:ext cx="352871" cy="1569430"/>
              <a:chOff x="3876481" y="477957"/>
              <a:chExt cx="905245" cy="5753244"/>
            </a:xfrm>
          </p:grpSpPr>
          <p:sp>
            <p:nvSpPr>
              <p:cNvPr id="14" name="Rectangle 3">
                <a:extLst>
                  <a:ext uri="{FF2B5EF4-FFF2-40B4-BE49-F238E27FC236}">
                    <a16:creationId xmlns:a16="http://schemas.microsoft.com/office/drawing/2014/main" id="{755D904A-02C3-4507-AC2B-31AE1AF4C7A3}"/>
                  </a:ext>
                </a:extLst>
              </p:cNvPr>
              <p:cNvSpPr/>
              <p:nvPr/>
            </p:nvSpPr>
            <p:spPr>
              <a:xfrm>
                <a:off x="4022506" y="477957"/>
                <a:ext cx="622467" cy="516983"/>
              </a:xfrm>
              <a:custGeom>
                <a:avLst/>
                <a:gdLst>
                  <a:gd name="connsiteX0" fmla="*/ 0 w 914400"/>
                  <a:gd name="connsiteY0" fmla="*/ 0 h 533400"/>
                  <a:gd name="connsiteX1" fmla="*/ 914400 w 914400"/>
                  <a:gd name="connsiteY1" fmla="*/ 0 h 533400"/>
                  <a:gd name="connsiteX2" fmla="*/ 914400 w 914400"/>
                  <a:gd name="connsiteY2" fmla="*/ 533400 h 533400"/>
                  <a:gd name="connsiteX3" fmla="*/ 0 w 914400"/>
                  <a:gd name="connsiteY3" fmla="*/ 533400 h 533400"/>
                  <a:gd name="connsiteX4" fmla="*/ 0 w 914400"/>
                  <a:gd name="connsiteY4" fmla="*/ 0 h 533400"/>
                  <a:gd name="connsiteX0" fmla="*/ 0 w 914400"/>
                  <a:gd name="connsiteY0" fmla="*/ 0 h 559158"/>
                  <a:gd name="connsiteX1" fmla="*/ 914400 w 914400"/>
                  <a:gd name="connsiteY1" fmla="*/ 0 h 559158"/>
                  <a:gd name="connsiteX2" fmla="*/ 914400 w 914400"/>
                  <a:gd name="connsiteY2" fmla="*/ 533400 h 559158"/>
                  <a:gd name="connsiteX3" fmla="*/ 32197 w 914400"/>
                  <a:gd name="connsiteY3" fmla="*/ 559158 h 559158"/>
                  <a:gd name="connsiteX4" fmla="*/ 0 w 914400"/>
                  <a:gd name="connsiteY4" fmla="*/ 0 h 559158"/>
                  <a:gd name="connsiteX0" fmla="*/ 6439 w 882203"/>
                  <a:gd name="connsiteY0" fmla="*/ 180304 h 559158"/>
                  <a:gd name="connsiteX1" fmla="*/ 882203 w 882203"/>
                  <a:gd name="connsiteY1" fmla="*/ 0 h 559158"/>
                  <a:gd name="connsiteX2" fmla="*/ 882203 w 882203"/>
                  <a:gd name="connsiteY2" fmla="*/ 533400 h 559158"/>
                  <a:gd name="connsiteX3" fmla="*/ 0 w 882203"/>
                  <a:gd name="connsiteY3" fmla="*/ 559158 h 559158"/>
                  <a:gd name="connsiteX4" fmla="*/ 6439 w 882203"/>
                  <a:gd name="connsiteY4" fmla="*/ 180304 h 559158"/>
                  <a:gd name="connsiteX0" fmla="*/ 6439 w 882203"/>
                  <a:gd name="connsiteY0" fmla="*/ 19318 h 398172"/>
                  <a:gd name="connsiteX1" fmla="*/ 830687 w 882203"/>
                  <a:gd name="connsiteY1" fmla="*/ 0 h 398172"/>
                  <a:gd name="connsiteX2" fmla="*/ 882203 w 882203"/>
                  <a:gd name="connsiteY2" fmla="*/ 372414 h 398172"/>
                  <a:gd name="connsiteX3" fmla="*/ 0 w 882203"/>
                  <a:gd name="connsiteY3" fmla="*/ 398172 h 398172"/>
                  <a:gd name="connsiteX4" fmla="*/ 6439 w 882203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59535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56072 h 534926"/>
                  <a:gd name="connsiteX1" fmla="*/ 830687 w 830687"/>
                  <a:gd name="connsiteY1" fmla="*/ 136754 h 534926"/>
                  <a:gd name="connsiteX2" fmla="*/ 824248 w 830687"/>
                  <a:gd name="connsiteY2" fmla="*/ 522047 h 534926"/>
                  <a:gd name="connsiteX3" fmla="*/ 0 w 830687"/>
                  <a:gd name="connsiteY3" fmla="*/ 534926 h 534926"/>
                  <a:gd name="connsiteX4" fmla="*/ 6439 w 830687"/>
                  <a:gd name="connsiteY4" fmla="*/ 156072 h 534926"/>
                  <a:gd name="connsiteX0" fmla="*/ 6439 w 830687"/>
                  <a:gd name="connsiteY0" fmla="*/ 186011 h 564865"/>
                  <a:gd name="connsiteX1" fmla="*/ 830687 w 830687"/>
                  <a:gd name="connsiteY1" fmla="*/ 166693 h 564865"/>
                  <a:gd name="connsiteX2" fmla="*/ 824248 w 830687"/>
                  <a:gd name="connsiteY2" fmla="*/ 551986 h 564865"/>
                  <a:gd name="connsiteX3" fmla="*/ 0 w 830687"/>
                  <a:gd name="connsiteY3" fmla="*/ 564865 h 564865"/>
                  <a:gd name="connsiteX4" fmla="*/ 6439 w 830687"/>
                  <a:gd name="connsiteY4" fmla="*/ 186011 h 564865"/>
                  <a:gd name="connsiteX0" fmla="*/ 6439 w 830687"/>
                  <a:gd name="connsiteY0" fmla="*/ 172023 h 550877"/>
                  <a:gd name="connsiteX1" fmla="*/ 830687 w 830687"/>
                  <a:gd name="connsiteY1" fmla="*/ 152705 h 550877"/>
                  <a:gd name="connsiteX2" fmla="*/ 824248 w 830687"/>
                  <a:gd name="connsiteY2" fmla="*/ 537998 h 550877"/>
                  <a:gd name="connsiteX3" fmla="*/ 0 w 830687"/>
                  <a:gd name="connsiteY3" fmla="*/ 550877 h 550877"/>
                  <a:gd name="connsiteX4" fmla="*/ 6439 w 830687"/>
                  <a:gd name="connsiteY4" fmla="*/ 172023 h 550877"/>
                  <a:gd name="connsiteX0" fmla="*/ 6439 w 830687"/>
                  <a:gd name="connsiteY0" fmla="*/ 175731 h 554585"/>
                  <a:gd name="connsiteX1" fmla="*/ 830687 w 830687"/>
                  <a:gd name="connsiteY1" fmla="*/ 156413 h 554585"/>
                  <a:gd name="connsiteX2" fmla="*/ 824248 w 830687"/>
                  <a:gd name="connsiteY2" fmla="*/ 541706 h 554585"/>
                  <a:gd name="connsiteX3" fmla="*/ 0 w 830687"/>
                  <a:gd name="connsiteY3" fmla="*/ 554585 h 554585"/>
                  <a:gd name="connsiteX4" fmla="*/ 6439 w 830687"/>
                  <a:gd name="connsiteY4" fmla="*/ 175731 h 554585"/>
                  <a:gd name="connsiteX0" fmla="*/ 6439 w 830687"/>
                  <a:gd name="connsiteY0" fmla="*/ 156436 h 535290"/>
                  <a:gd name="connsiteX1" fmla="*/ 830687 w 830687"/>
                  <a:gd name="connsiteY1" fmla="*/ 137118 h 535290"/>
                  <a:gd name="connsiteX2" fmla="*/ 824248 w 830687"/>
                  <a:gd name="connsiteY2" fmla="*/ 522411 h 535290"/>
                  <a:gd name="connsiteX3" fmla="*/ 0 w 830687"/>
                  <a:gd name="connsiteY3" fmla="*/ 535290 h 535290"/>
                  <a:gd name="connsiteX4" fmla="*/ 6439 w 830687"/>
                  <a:gd name="connsiteY4" fmla="*/ 156436 h 535290"/>
                  <a:gd name="connsiteX0" fmla="*/ 6439 w 830687"/>
                  <a:gd name="connsiteY0" fmla="*/ 168670 h 547524"/>
                  <a:gd name="connsiteX1" fmla="*/ 830687 w 830687"/>
                  <a:gd name="connsiteY1" fmla="*/ 149352 h 547524"/>
                  <a:gd name="connsiteX2" fmla="*/ 824248 w 830687"/>
                  <a:gd name="connsiteY2" fmla="*/ 534645 h 547524"/>
                  <a:gd name="connsiteX3" fmla="*/ 0 w 830687"/>
                  <a:gd name="connsiteY3" fmla="*/ 547524 h 547524"/>
                  <a:gd name="connsiteX4" fmla="*/ 6439 w 830687"/>
                  <a:gd name="connsiteY4" fmla="*/ 168670 h 547524"/>
                  <a:gd name="connsiteX0" fmla="*/ 6439 w 830687"/>
                  <a:gd name="connsiteY0" fmla="*/ 177329 h 556183"/>
                  <a:gd name="connsiteX1" fmla="*/ 830687 w 830687"/>
                  <a:gd name="connsiteY1" fmla="*/ 158011 h 556183"/>
                  <a:gd name="connsiteX2" fmla="*/ 824248 w 830687"/>
                  <a:gd name="connsiteY2" fmla="*/ 543304 h 556183"/>
                  <a:gd name="connsiteX3" fmla="*/ 0 w 830687"/>
                  <a:gd name="connsiteY3" fmla="*/ 556183 h 556183"/>
                  <a:gd name="connsiteX4" fmla="*/ 6439 w 830687"/>
                  <a:gd name="connsiteY4" fmla="*/ 177329 h 556183"/>
                  <a:gd name="connsiteX0" fmla="*/ 6439 w 830687"/>
                  <a:gd name="connsiteY0" fmla="*/ 180962 h 559816"/>
                  <a:gd name="connsiteX1" fmla="*/ 830687 w 830687"/>
                  <a:gd name="connsiteY1" fmla="*/ 155204 h 559816"/>
                  <a:gd name="connsiteX2" fmla="*/ 824248 w 830687"/>
                  <a:gd name="connsiteY2" fmla="*/ 546937 h 559816"/>
                  <a:gd name="connsiteX3" fmla="*/ 0 w 830687"/>
                  <a:gd name="connsiteY3" fmla="*/ 559816 h 559816"/>
                  <a:gd name="connsiteX4" fmla="*/ 6439 w 830687"/>
                  <a:gd name="connsiteY4" fmla="*/ 180962 h 559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687" h="559816">
                    <a:moveTo>
                      <a:pt x="6439" y="180962"/>
                    </a:moveTo>
                    <a:cubicBezTo>
                      <a:pt x="23611" y="-25100"/>
                      <a:pt x="671848" y="-83055"/>
                      <a:pt x="830687" y="155204"/>
                    </a:cubicBezTo>
                    <a:lnTo>
                      <a:pt x="824248" y="546937"/>
                    </a:lnTo>
                    <a:cubicBezTo>
                      <a:pt x="530180" y="390244"/>
                      <a:pt x="184597" y="452492"/>
                      <a:pt x="0" y="559816"/>
                    </a:cubicBezTo>
                    <a:lnTo>
                      <a:pt x="6439" y="180962"/>
                    </a:lnTo>
                    <a:close/>
                  </a:path>
                </a:pathLst>
              </a:custGeom>
              <a:gradFill>
                <a:gsLst>
                  <a:gs pos="92000">
                    <a:srgbClr val="FF5050"/>
                  </a:gs>
                  <a:gs pos="99000">
                    <a:srgbClr val="CC0000"/>
                  </a:gs>
                  <a:gs pos="0">
                    <a:srgbClr val="CC0000"/>
                  </a:gs>
                  <a:gs pos="30000">
                    <a:srgbClr val="FF5050"/>
                  </a:gs>
                  <a:gs pos="64000">
                    <a:srgbClr val="990000"/>
                  </a:gs>
                  <a:gs pos="82000">
                    <a:srgbClr val="CC0000"/>
                  </a:gs>
                </a:gsLst>
                <a:lin ang="0" scaled="1"/>
              </a:gra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F9FB10A2-5AFF-415E-B32C-588A7185AEF7}"/>
                  </a:ext>
                </a:extLst>
              </p:cNvPr>
              <p:cNvSpPr/>
              <p:nvPr/>
            </p:nvSpPr>
            <p:spPr>
              <a:xfrm>
                <a:off x="3916346" y="902448"/>
                <a:ext cx="830474" cy="200089"/>
              </a:xfrm>
              <a:custGeom>
                <a:avLst/>
                <a:gdLst>
                  <a:gd name="connsiteX0" fmla="*/ 0 w 914400"/>
                  <a:gd name="connsiteY0" fmla="*/ 0 h 533400"/>
                  <a:gd name="connsiteX1" fmla="*/ 914400 w 914400"/>
                  <a:gd name="connsiteY1" fmla="*/ 0 h 533400"/>
                  <a:gd name="connsiteX2" fmla="*/ 914400 w 914400"/>
                  <a:gd name="connsiteY2" fmla="*/ 533400 h 533400"/>
                  <a:gd name="connsiteX3" fmla="*/ 0 w 914400"/>
                  <a:gd name="connsiteY3" fmla="*/ 533400 h 533400"/>
                  <a:gd name="connsiteX4" fmla="*/ 0 w 914400"/>
                  <a:gd name="connsiteY4" fmla="*/ 0 h 533400"/>
                  <a:gd name="connsiteX0" fmla="*/ 0 w 914400"/>
                  <a:gd name="connsiteY0" fmla="*/ 0 h 559158"/>
                  <a:gd name="connsiteX1" fmla="*/ 914400 w 914400"/>
                  <a:gd name="connsiteY1" fmla="*/ 0 h 559158"/>
                  <a:gd name="connsiteX2" fmla="*/ 914400 w 914400"/>
                  <a:gd name="connsiteY2" fmla="*/ 533400 h 559158"/>
                  <a:gd name="connsiteX3" fmla="*/ 32197 w 914400"/>
                  <a:gd name="connsiteY3" fmla="*/ 559158 h 559158"/>
                  <a:gd name="connsiteX4" fmla="*/ 0 w 914400"/>
                  <a:gd name="connsiteY4" fmla="*/ 0 h 559158"/>
                  <a:gd name="connsiteX0" fmla="*/ 6439 w 882203"/>
                  <a:gd name="connsiteY0" fmla="*/ 180304 h 559158"/>
                  <a:gd name="connsiteX1" fmla="*/ 882203 w 882203"/>
                  <a:gd name="connsiteY1" fmla="*/ 0 h 559158"/>
                  <a:gd name="connsiteX2" fmla="*/ 882203 w 882203"/>
                  <a:gd name="connsiteY2" fmla="*/ 533400 h 559158"/>
                  <a:gd name="connsiteX3" fmla="*/ 0 w 882203"/>
                  <a:gd name="connsiteY3" fmla="*/ 559158 h 559158"/>
                  <a:gd name="connsiteX4" fmla="*/ 6439 w 882203"/>
                  <a:gd name="connsiteY4" fmla="*/ 180304 h 559158"/>
                  <a:gd name="connsiteX0" fmla="*/ 6439 w 882203"/>
                  <a:gd name="connsiteY0" fmla="*/ 19318 h 398172"/>
                  <a:gd name="connsiteX1" fmla="*/ 830687 w 882203"/>
                  <a:gd name="connsiteY1" fmla="*/ 0 h 398172"/>
                  <a:gd name="connsiteX2" fmla="*/ 882203 w 882203"/>
                  <a:gd name="connsiteY2" fmla="*/ 372414 h 398172"/>
                  <a:gd name="connsiteX3" fmla="*/ 0 w 882203"/>
                  <a:gd name="connsiteY3" fmla="*/ 398172 h 398172"/>
                  <a:gd name="connsiteX4" fmla="*/ 6439 w 882203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59535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56072 h 534926"/>
                  <a:gd name="connsiteX1" fmla="*/ 830687 w 830687"/>
                  <a:gd name="connsiteY1" fmla="*/ 136754 h 534926"/>
                  <a:gd name="connsiteX2" fmla="*/ 824248 w 830687"/>
                  <a:gd name="connsiteY2" fmla="*/ 522047 h 534926"/>
                  <a:gd name="connsiteX3" fmla="*/ 0 w 830687"/>
                  <a:gd name="connsiteY3" fmla="*/ 534926 h 534926"/>
                  <a:gd name="connsiteX4" fmla="*/ 6439 w 830687"/>
                  <a:gd name="connsiteY4" fmla="*/ 156072 h 534926"/>
                  <a:gd name="connsiteX0" fmla="*/ 6439 w 830687"/>
                  <a:gd name="connsiteY0" fmla="*/ 186011 h 564865"/>
                  <a:gd name="connsiteX1" fmla="*/ 830687 w 830687"/>
                  <a:gd name="connsiteY1" fmla="*/ 166693 h 564865"/>
                  <a:gd name="connsiteX2" fmla="*/ 824248 w 830687"/>
                  <a:gd name="connsiteY2" fmla="*/ 551986 h 564865"/>
                  <a:gd name="connsiteX3" fmla="*/ 0 w 830687"/>
                  <a:gd name="connsiteY3" fmla="*/ 564865 h 564865"/>
                  <a:gd name="connsiteX4" fmla="*/ 6439 w 830687"/>
                  <a:gd name="connsiteY4" fmla="*/ 186011 h 564865"/>
                  <a:gd name="connsiteX0" fmla="*/ 6439 w 830687"/>
                  <a:gd name="connsiteY0" fmla="*/ 172023 h 550877"/>
                  <a:gd name="connsiteX1" fmla="*/ 830687 w 830687"/>
                  <a:gd name="connsiteY1" fmla="*/ 152705 h 550877"/>
                  <a:gd name="connsiteX2" fmla="*/ 824248 w 830687"/>
                  <a:gd name="connsiteY2" fmla="*/ 537998 h 550877"/>
                  <a:gd name="connsiteX3" fmla="*/ 0 w 830687"/>
                  <a:gd name="connsiteY3" fmla="*/ 550877 h 550877"/>
                  <a:gd name="connsiteX4" fmla="*/ 6439 w 830687"/>
                  <a:gd name="connsiteY4" fmla="*/ 172023 h 550877"/>
                  <a:gd name="connsiteX0" fmla="*/ 6439 w 830687"/>
                  <a:gd name="connsiteY0" fmla="*/ 175731 h 554585"/>
                  <a:gd name="connsiteX1" fmla="*/ 830687 w 830687"/>
                  <a:gd name="connsiteY1" fmla="*/ 156413 h 554585"/>
                  <a:gd name="connsiteX2" fmla="*/ 824248 w 830687"/>
                  <a:gd name="connsiteY2" fmla="*/ 541706 h 554585"/>
                  <a:gd name="connsiteX3" fmla="*/ 0 w 830687"/>
                  <a:gd name="connsiteY3" fmla="*/ 554585 h 554585"/>
                  <a:gd name="connsiteX4" fmla="*/ 6439 w 830687"/>
                  <a:gd name="connsiteY4" fmla="*/ 175731 h 554585"/>
                  <a:gd name="connsiteX0" fmla="*/ 6439 w 830687"/>
                  <a:gd name="connsiteY0" fmla="*/ 156436 h 535290"/>
                  <a:gd name="connsiteX1" fmla="*/ 830687 w 830687"/>
                  <a:gd name="connsiteY1" fmla="*/ 137118 h 535290"/>
                  <a:gd name="connsiteX2" fmla="*/ 824248 w 830687"/>
                  <a:gd name="connsiteY2" fmla="*/ 522411 h 535290"/>
                  <a:gd name="connsiteX3" fmla="*/ 0 w 830687"/>
                  <a:gd name="connsiteY3" fmla="*/ 535290 h 535290"/>
                  <a:gd name="connsiteX4" fmla="*/ 6439 w 830687"/>
                  <a:gd name="connsiteY4" fmla="*/ 156436 h 535290"/>
                  <a:gd name="connsiteX0" fmla="*/ 6439 w 830687"/>
                  <a:gd name="connsiteY0" fmla="*/ 168670 h 547524"/>
                  <a:gd name="connsiteX1" fmla="*/ 830687 w 830687"/>
                  <a:gd name="connsiteY1" fmla="*/ 149352 h 547524"/>
                  <a:gd name="connsiteX2" fmla="*/ 824248 w 830687"/>
                  <a:gd name="connsiteY2" fmla="*/ 534645 h 547524"/>
                  <a:gd name="connsiteX3" fmla="*/ 0 w 830687"/>
                  <a:gd name="connsiteY3" fmla="*/ 547524 h 547524"/>
                  <a:gd name="connsiteX4" fmla="*/ 6439 w 830687"/>
                  <a:gd name="connsiteY4" fmla="*/ 168670 h 547524"/>
                  <a:gd name="connsiteX0" fmla="*/ 6439 w 830687"/>
                  <a:gd name="connsiteY0" fmla="*/ 177329 h 556183"/>
                  <a:gd name="connsiteX1" fmla="*/ 830687 w 830687"/>
                  <a:gd name="connsiteY1" fmla="*/ 158011 h 556183"/>
                  <a:gd name="connsiteX2" fmla="*/ 824248 w 830687"/>
                  <a:gd name="connsiteY2" fmla="*/ 543304 h 556183"/>
                  <a:gd name="connsiteX3" fmla="*/ 0 w 830687"/>
                  <a:gd name="connsiteY3" fmla="*/ 556183 h 556183"/>
                  <a:gd name="connsiteX4" fmla="*/ 6439 w 830687"/>
                  <a:gd name="connsiteY4" fmla="*/ 177329 h 556183"/>
                  <a:gd name="connsiteX0" fmla="*/ 6439 w 830687"/>
                  <a:gd name="connsiteY0" fmla="*/ 180962 h 559816"/>
                  <a:gd name="connsiteX1" fmla="*/ 830687 w 830687"/>
                  <a:gd name="connsiteY1" fmla="*/ 155204 h 559816"/>
                  <a:gd name="connsiteX2" fmla="*/ 824248 w 830687"/>
                  <a:gd name="connsiteY2" fmla="*/ 546937 h 559816"/>
                  <a:gd name="connsiteX3" fmla="*/ 0 w 830687"/>
                  <a:gd name="connsiteY3" fmla="*/ 559816 h 559816"/>
                  <a:gd name="connsiteX4" fmla="*/ 6439 w 830687"/>
                  <a:gd name="connsiteY4" fmla="*/ 180962 h 559816"/>
                  <a:gd name="connsiteX0" fmla="*/ 0 w 831847"/>
                  <a:gd name="connsiteY0" fmla="*/ 156714 h 581162"/>
                  <a:gd name="connsiteX1" fmla="*/ 831847 w 831847"/>
                  <a:gd name="connsiteY1" fmla="*/ 176550 h 581162"/>
                  <a:gd name="connsiteX2" fmla="*/ 825408 w 831847"/>
                  <a:gd name="connsiteY2" fmla="*/ 568283 h 581162"/>
                  <a:gd name="connsiteX3" fmla="*/ 1160 w 831847"/>
                  <a:gd name="connsiteY3" fmla="*/ 581162 h 581162"/>
                  <a:gd name="connsiteX4" fmla="*/ 0 w 831847"/>
                  <a:gd name="connsiteY4" fmla="*/ 156714 h 581162"/>
                  <a:gd name="connsiteX0" fmla="*/ 0 w 825408"/>
                  <a:gd name="connsiteY0" fmla="*/ 179525 h 603973"/>
                  <a:gd name="connsiteX1" fmla="*/ 821716 w 825408"/>
                  <a:gd name="connsiteY1" fmla="*/ 156301 h 603973"/>
                  <a:gd name="connsiteX2" fmla="*/ 825408 w 825408"/>
                  <a:gd name="connsiteY2" fmla="*/ 591094 h 603973"/>
                  <a:gd name="connsiteX3" fmla="*/ 1160 w 825408"/>
                  <a:gd name="connsiteY3" fmla="*/ 603973 h 603973"/>
                  <a:gd name="connsiteX4" fmla="*/ 0 w 825408"/>
                  <a:gd name="connsiteY4" fmla="*/ 179525 h 603973"/>
                  <a:gd name="connsiteX0" fmla="*/ 0 w 825408"/>
                  <a:gd name="connsiteY0" fmla="*/ 134944 h 559392"/>
                  <a:gd name="connsiteX1" fmla="*/ 821716 w 825408"/>
                  <a:gd name="connsiteY1" fmla="*/ 111720 h 559392"/>
                  <a:gd name="connsiteX2" fmla="*/ 825408 w 825408"/>
                  <a:gd name="connsiteY2" fmla="*/ 546513 h 559392"/>
                  <a:gd name="connsiteX3" fmla="*/ 1160 w 825408"/>
                  <a:gd name="connsiteY3" fmla="*/ 559392 h 559392"/>
                  <a:gd name="connsiteX4" fmla="*/ 0 w 825408"/>
                  <a:gd name="connsiteY4" fmla="*/ 134944 h 559392"/>
                  <a:gd name="connsiteX0" fmla="*/ 0 w 825408"/>
                  <a:gd name="connsiteY0" fmla="*/ 104849 h 529297"/>
                  <a:gd name="connsiteX1" fmla="*/ 821716 w 825408"/>
                  <a:gd name="connsiteY1" fmla="*/ 81625 h 529297"/>
                  <a:gd name="connsiteX2" fmla="*/ 825408 w 825408"/>
                  <a:gd name="connsiteY2" fmla="*/ 516418 h 529297"/>
                  <a:gd name="connsiteX3" fmla="*/ 1160 w 825408"/>
                  <a:gd name="connsiteY3" fmla="*/ 529297 h 529297"/>
                  <a:gd name="connsiteX4" fmla="*/ 0 w 825408"/>
                  <a:gd name="connsiteY4" fmla="*/ 104849 h 529297"/>
                  <a:gd name="connsiteX0" fmla="*/ 0 w 825408"/>
                  <a:gd name="connsiteY0" fmla="*/ 112090 h 536538"/>
                  <a:gd name="connsiteX1" fmla="*/ 821716 w 825408"/>
                  <a:gd name="connsiteY1" fmla="*/ 88866 h 536538"/>
                  <a:gd name="connsiteX2" fmla="*/ 825408 w 825408"/>
                  <a:gd name="connsiteY2" fmla="*/ 523659 h 536538"/>
                  <a:gd name="connsiteX3" fmla="*/ 1160 w 825408"/>
                  <a:gd name="connsiteY3" fmla="*/ 536538 h 536538"/>
                  <a:gd name="connsiteX4" fmla="*/ 0 w 825408"/>
                  <a:gd name="connsiteY4" fmla="*/ 112090 h 536538"/>
                  <a:gd name="connsiteX0" fmla="*/ 1420 w 824295"/>
                  <a:gd name="connsiteY0" fmla="*/ 109165 h 538678"/>
                  <a:gd name="connsiteX1" fmla="*/ 820603 w 824295"/>
                  <a:gd name="connsiteY1" fmla="*/ 91006 h 538678"/>
                  <a:gd name="connsiteX2" fmla="*/ 824295 w 824295"/>
                  <a:gd name="connsiteY2" fmla="*/ 525799 h 538678"/>
                  <a:gd name="connsiteX3" fmla="*/ 47 w 824295"/>
                  <a:gd name="connsiteY3" fmla="*/ 538678 h 538678"/>
                  <a:gd name="connsiteX4" fmla="*/ 1420 w 824295"/>
                  <a:gd name="connsiteY4" fmla="*/ 109165 h 538678"/>
                  <a:gd name="connsiteX0" fmla="*/ 8983 w 831858"/>
                  <a:gd name="connsiteY0" fmla="*/ 109165 h 525799"/>
                  <a:gd name="connsiteX1" fmla="*/ 828166 w 831858"/>
                  <a:gd name="connsiteY1" fmla="*/ 91006 h 525799"/>
                  <a:gd name="connsiteX2" fmla="*/ 831858 w 831858"/>
                  <a:gd name="connsiteY2" fmla="*/ 525799 h 525799"/>
                  <a:gd name="connsiteX3" fmla="*/ 11 w 831858"/>
                  <a:gd name="connsiteY3" fmla="*/ 199261 h 525799"/>
                  <a:gd name="connsiteX4" fmla="*/ 8983 w 831858"/>
                  <a:gd name="connsiteY4" fmla="*/ 109165 h 525799"/>
                  <a:gd name="connsiteX0" fmla="*/ 9421 w 832296"/>
                  <a:gd name="connsiteY0" fmla="*/ 109165 h 525799"/>
                  <a:gd name="connsiteX1" fmla="*/ 828604 w 832296"/>
                  <a:gd name="connsiteY1" fmla="*/ 91006 h 525799"/>
                  <a:gd name="connsiteX2" fmla="*/ 832296 w 832296"/>
                  <a:gd name="connsiteY2" fmla="*/ 525799 h 525799"/>
                  <a:gd name="connsiteX3" fmla="*/ 449 w 832296"/>
                  <a:gd name="connsiteY3" fmla="*/ 199261 h 525799"/>
                  <a:gd name="connsiteX4" fmla="*/ 9421 w 832296"/>
                  <a:gd name="connsiteY4" fmla="*/ 109165 h 525799"/>
                  <a:gd name="connsiteX0" fmla="*/ 401 w 823276"/>
                  <a:gd name="connsiteY0" fmla="*/ 109165 h 525799"/>
                  <a:gd name="connsiteX1" fmla="*/ 819584 w 823276"/>
                  <a:gd name="connsiteY1" fmla="*/ 91006 h 525799"/>
                  <a:gd name="connsiteX2" fmla="*/ 823276 w 823276"/>
                  <a:gd name="connsiteY2" fmla="*/ 525799 h 525799"/>
                  <a:gd name="connsiteX3" fmla="*/ 1561 w 823276"/>
                  <a:gd name="connsiteY3" fmla="*/ 184063 h 525799"/>
                  <a:gd name="connsiteX4" fmla="*/ 401 w 823276"/>
                  <a:gd name="connsiteY4" fmla="*/ 109165 h 525799"/>
                  <a:gd name="connsiteX0" fmla="*/ 401 w 823276"/>
                  <a:gd name="connsiteY0" fmla="*/ 109165 h 525799"/>
                  <a:gd name="connsiteX1" fmla="*/ 819584 w 823276"/>
                  <a:gd name="connsiteY1" fmla="*/ 91006 h 525799"/>
                  <a:gd name="connsiteX2" fmla="*/ 823276 w 823276"/>
                  <a:gd name="connsiteY2" fmla="*/ 525799 h 525799"/>
                  <a:gd name="connsiteX3" fmla="*/ 1561 w 823276"/>
                  <a:gd name="connsiteY3" fmla="*/ 184063 h 525799"/>
                  <a:gd name="connsiteX4" fmla="*/ 401 w 823276"/>
                  <a:gd name="connsiteY4" fmla="*/ 109165 h 525799"/>
                  <a:gd name="connsiteX0" fmla="*/ 401 w 825809"/>
                  <a:gd name="connsiteY0" fmla="*/ 109165 h 195068"/>
                  <a:gd name="connsiteX1" fmla="*/ 819584 w 825809"/>
                  <a:gd name="connsiteY1" fmla="*/ 91006 h 195068"/>
                  <a:gd name="connsiteX2" fmla="*/ 825809 w 825809"/>
                  <a:gd name="connsiteY2" fmla="*/ 186381 h 195068"/>
                  <a:gd name="connsiteX3" fmla="*/ 1561 w 825809"/>
                  <a:gd name="connsiteY3" fmla="*/ 184063 h 195068"/>
                  <a:gd name="connsiteX4" fmla="*/ 401 w 825809"/>
                  <a:gd name="connsiteY4" fmla="*/ 109165 h 195068"/>
                  <a:gd name="connsiteX0" fmla="*/ 0 w 830474"/>
                  <a:gd name="connsiteY0" fmla="*/ 106308 h 194760"/>
                  <a:gd name="connsiteX1" fmla="*/ 824249 w 830474"/>
                  <a:gd name="connsiteY1" fmla="*/ 93214 h 194760"/>
                  <a:gd name="connsiteX2" fmla="*/ 830474 w 830474"/>
                  <a:gd name="connsiteY2" fmla="*/ 188589 h 194760"/>
                  <a:gd name="connsiteX3" fmla="*/ 6226 w 830474"/>
                  <a:gd name="connsiteY3" fmla="*/ 186271 h 194760"/>
                  <a:gd name="connsiteX4" fmla="*/ 0 w 830474"/>
                  <a:gd name="connsiteY4" fmla="*/ 106308 h 194760"/>
                  <a:gd name="connsiteX0" fmla="*/ 0 w 830474"/>
                  <a:gd name="connsiteY0" fmla="*/ 109186 h 197638"/>
                  <a:gd name="connsiteX1" fmla="*/ 824249 w 830474"/>
                  <a:gd name="connsiteY1" fmla="*/ 96092 h 197638"/>
                  <a:gd name="connsiteX2" fmla="*/ 830474 w 830474"/>
                  <a:gd name="connsiteY2" fmla="*/ 191467 h 197638"/>
                  <a:gd name="connsiteX3" fmla="*/ 6226 w 830474"/>
                  <a:gd name="connsiteY3" fmla="*/ 189149 h 197638"/>
                  <a:gd name="connsiteX4" fmla="*/ 0 w 830474"/>
                  <a:gd name="connsiteY4" fmla="*/ 109186 h 197638"/>
                  <a:gd name="connsiteX0" fmla="*/ 0 w 830474"/>
                  <a:gd name="connsiteY0" fmla="*/ 111637 h 200089"/>
                  <a:gd name="connsiteX1" fmla="*/ 824249 w 830474"/>
                  <a:gd name="connsiteY1" fmla="*/ 98543 h 200089"/>
                  <a:gd name="connsiteX2" fmla="*/ 830474 w 830474"/>
                  <a:gd name="connsiteY2" fmla="*/ 193918 h 200089"/>
                  <a:gd name="connsiteX3" fmla="*/ 6226 w 830474"/>
                  <a:gd name="connsiteY3" fmla="*/ 191600 h 200089"/>
                  <a:gd name="connsiteX4" fmla="*/ 0 w 830474"/>
                  <a:gd name="connsiteY4" fmla="*/ 111637 h 2000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74" h="200089">
                    <a:moveTo>
                      <a:pt x="0" y="111637"/>
                    </a:moveTo>
                    <a:cubicBezTo>
                      <a:pt x="131155" y="-20514"/>
                      <a:pt x="590027" y="-48073"/>
                      <a:pt x="824249" y="98543"/>
                    </a:cubicBezTo>
                    <a:cubicBezTo>
                      <a:pt x="825480" y="243474"/>
                      <a:pt x="826710" y="183234"/>
                      <a:pt x="830474" y="193918"/>
                    </a:cubicBezTo>
                    <a:cubicBezTo>
                      <a:pt x="536406" y="37225"/>
                      <a:pt x="190823" y="84276"/>
                      <a:pt x="6226" y="191600"/>
                    </a:cubicBezTo>
                    <a:cubicBezTo>
                      <a:pt x="3306" y="179298"/>
                      <a:pt x="387" y="253120"/>
                      <a:pt x="0" y="111637"/>
                    </a:cubicBezTo>
                    <a:close/>
                  </a:path>
                </a:pathLst>
              </a:custGeom>
              <a:gradFill flip="none" rotWithShape="1">
                <a:gsLst>
                  <a:gs pos="92000">
                    <a:srgbClr val="E0E0E0"/>
                  </a:gs>
                  <a:gs pos="100000">
                    <a:srgbClr val="CACACA"/>
                  </a:gs>
                  <a:gs pos="0">
                    <a:srgbClr val="C0C0C0"/>
                  </a:gs>
                  <a:gs pos="30000">
                    <a:schemeClr val="bg1">
                      <a:lumMod val="95000"/>
                    </a:schemeClr>
                  </a:gs>
                  <a:gs pos="64000">
                    <a:schemeClr val="tx1">
                      <a:lumMod val="65000"/>
                      <a:lumOff val="35000"/>
                    </a:schemeClr>
                  </a:gs>
                  <a:gs pos="82000">
                    <a:schemeClr val="bg1">
                      <a:lumMod val="6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16" name="Rectangle 3">
                <a:extLst>
                  <a:ext uri="{FF2B5EF4-FFF2-40B4-BE49-F238E27FC236}">
                    <a16:creationId xmlns:a16="http://schemas.microsoft.com/office/drawing/2014/main" id="{62D29DEA-789C-44A9-9C55-430B4BF989FA}"/>
                  </a:ext>
                </a:extLst>
              </p:cNvPr>
              <p:cNvSpPr/>
              <p:nvPr/>
            </p:nvSpPr>
            <p:spPr>
              <a:xfrm>
                <a:off x="3876481" y="994622"/>
                <a:ext cx="902033" cy="248823"/>
              </a:xfrm>
              <a:custGeom>
                <a:avLst/>
                <a:gdLst>
                  <a:gd name="connsiteX0" fmla="*/ 0 w 914400"/>
                  <a:gd name="connsiteY0" fmla="*/ 0 h 533400"/>
                  <a:gd name="connsiteX1" fmla="*/ 914400 w 914400"/>
                  <a:gd name="connsiteY1" fmla="*/ 0 h 533400"/>
                  <a:gd name="connsiteX2" fmla="*/ 914400 w 914400"/>
                  <a:gd name="connsiteY2" fmla="*/ 533400 h 533400"/>
                  <a:gd name="connsiteX3" fmla="*/ 0 w 914400"/>
                  <a:gd name="connsiteY3" fmla="*/ 533400 h 533400"/>
                  <a:gd name="connsiteX4" fmla="*/ 0 w 914400"/>
                  <a:gd name="connsiteY4" fmla="*/ 0 h 533400"/>
                  <a:gd name="connsiteX0" fmla="*/ 0 w 914400"/>
                  <a:gd name="connsiteY0" fmla="*/ 0 h 559158"/>
                  <a:gd name="connsiteX1" fmla="*/ 914400 w 914400"/>
                  <a:gd name="connsiteY1" fmla="*/ 0 h 559158"/>
                  <a:gd name="connsiteX2" fmla="*/ 914400 w 914400"/>
                  <a:gd name="connsiteY2" fmla="*/ 533400 h 559158"/>
                  <a:gd name="connsiteX3" fmla="*/ 32197 w 914400"/>
                  <a:gd name="connsiteY3" fmla="*/ 559158 h 559158"/>
                  <a:gd name="connsiteX4" fmla="*/ 0 w 914400"/>
                  <a:gd name="connsiteY4" fmla="*/ 0 h 559158"/>
                  <a:gd name="connsiteX0" fmla="*/ 6439 w 882203"/>
                  <a:gd name="connsiteY0" fmla="*/ 180304 h 559158"/>
                  <a:gd name="connsiteX1" fmla="*/ 882203 w 882203"/>
                  <a:gd name="connsiteY1" fmla="*/ 0 h 559158"/>
                  <a:gd name="connsiteX2" fmla="*/ 882203 w 882203"/>
                  <a:gd name="connsiteY2" fmla="*/ 533400 h 559158"/>
                  <a:gd name="connsiteX3" fmla="*/ 0 w 882203"/>
                  <a:gd name="connsiteY3" fmla="*/ 559158 h 559158"/>
                  <a:gd name="connsiteX4" fmla="*/ 6439 w 882203"/>
                  <a:gd name="connsiteY4" fmla="*/ 180304 h 559158"/>
                  <a:gd name="connsiteX0" fmla="*/ 6439 w 882203"/>
                  <a:gd name="connsiteY0" fmla="*/ 19318 h 398172"/>
                  <a:gd name="connsiteX1" fmla="*/ 830687 w 882203"/>
                  <a:gd name="connsiteY1" fmla="*/ 0 h 398172"/>
                  <a:gd name="connsiteX2" fmla="*/ 882203 w 882203"/>
                  <a:gd name="connsiteY2" fmla="*/ 372414 h 398172"/>
                  <a:gd name="connsiteX3" fmla="*/ 0 w 882203"/>
                  <a:gd name="connsiteY3" fmla="*/ 398172 h 398172"/>
                  <a:gd name="connsiteX4" fmla="*/ 6439 w 882203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59535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56072 h 534926"/>
                  <a:gd name="connsiteX1" fmla="*/ 830687 w 830687"/>
                  <a:gd name="connsiteY1" fmla="*/ 136754 h 534926"/>
                  <a:gd name="connsiteX2" fmla="*/ 824248 w 830687"/>
                  <a:gd name="connsiteY2" fmla="*/ 522047 h 534926"/>
                  <a:gd name="connsiteX3" fmla="*/ 0 w 830687"/>
                  <a:gd name="connsiteY3" fmla="*/ 534926 h 534926"/>
                  <a:gd name="connsiteX4" fmla="*/ 6439 w 830687"/>
                  <a:gd name="connsiteY4" fmla="*/ 156072 h 534926"/>
                  <a:gd name="connsiteX0" fmla="*/ 6439 w 830687"/>
                  <a:gd name="connsiteY0" fmla="*/ 186011 h 564865"/>
                  <a:gd name="connsiteX1" fmla="*/ 830687 w 830687"/>
                  <a:gd name="connsiteY1" fmla="*/ 166693 h 564865"/>
                  <a:gd name="connsiteX2" fmla="*/ 824248 w 830687"/>
                  <a:gd name="connsiteY2" fmla="*/ 551986 h 564865"/>
                  <a:gd name="connsiteX3" fmla="*/ 0 w 830687"/>
                  <a:gd name="connsiteY3" fmla="*/ 564865 h 564865"/>
                  <a:gd name="connsiteX4" fmla="*/ 6439 w 830687"/>
                  <a:gd name="connsiteY4" fmla="*/ 186011 h 564865"/>
                  <a:gd name="connsiteX0" fmla="*/ 6439 w 830687"/>
                  <a:gd name="connsiteY0" fmla="*/ 172023 h 550877"/>
                  <a:gd name="connsiteX1" fmla="*/ 830687 w 830687"/>
                  <a:gd name="connsiteY1" fmla="*/ 152705 h 550877"/>
                  <a:gd name="connsiteX2" fmla="*/ 824248 w 830687"/>
                  <a:gd name="connsiteY2" fmla="*/ 537998 h 550877"/>
                  <a:gd name="connsiteX3" fmla="*/ 0 w 830687"/>
                  <a:gd name="connsiteY3" fmla="*/ 550877 h 550877"/>
                  <a:gd name="connsiteX4" fmla="*/ 6439 w 830687"/>
                  <a:gd name="connsiteY4" fmla="*/ 172023 h 550877"/>
                  <a:gd name="connsiteX0" fmla="*/ 6439 w 830687"/>
                  <a:gd name="connsiteY0" fmla="*/ 175731 h 554585"/>
                  <a:gd name="connsiteX1" fmla="*/ 830687 w 830687"/>
                  <a:gd name="connsiteY1" fmla="*/ 156413 h 554585"/>
                  <a:gd name="connsiteX2" fmla="*/ 824248 w 830687"/>
                  <a:gd name="connsiteY2" fmla="*/ 541706 h 554585"/>
                  <a:gd name="connsiteX3" fmla="*/ 0 w 830687"/>
                  <a:gd name="connsiteY3" fmla="*/ 554585 h 554585"/>
                  <a:gd name="connsiteX4" fmla="*/ 6439 w 830687"/>
                  <a:gd name="connsiteY4" fmla="*/ 175731 h 554585"/>
                  <a:gd name="connsiteX0" fmla="*/ 6439 w 830687"/>
                  <a:gd name="connsiteY0" fmla="*/ 156436 h 535290"/>
                  <a:gd name="connsiteX1" fmla="*/ 830687 w 830687"/>
                  <a:gd name="connsiteY1" fmla="*/ 137118 h 535290"/>
                  <a:gd name="connsiteX2" fmla="*/ 824248 w 830687"/>
                  <a:gd name="connsiteY2" fmla="*/ 522411 h 535290"/>
                  <a:gd name="connsiteX3" fmla="*/ 0 w 830687"/>
                  <a:gd name="connsiteY3" fmla="*/ 535290 h 535290"/>
                  <a:gd name="connsiteX4" fmla="*/ 6439 w 830687"/>
                  <a:gd name="connsiteY4" fmla="*/ 156436 h 535290"/>
                  <a:gd name="connsiteX0" fmla="*/ 6439 w 830687"/>
                  <a:gd name="connsiteY0" fmla="*/ 168670 h 547524"/>
                  <a:gd name="connsiteX1" fmla="*/ 830687 w 830687"/>
                  <a:gd name="connsiteY1" fmla="*/ 149352 h 547524"/>
                  <a:gd name="connsiteX2" fmla="*/ 824248 w 830687"/>
                  <a:gd name="connsiteY2" fmla="*/ 534645 h 547524"/>
                  <a:gd name="connsiteX3" fmla="*/ 0 w 830687"/>
                  <a:gd name="connsiteY3" fmla="*/ 547524 h 547524"/>
                  <a:gd name="connsiteX4" fmla="*/ 6439 w 830687"/>
                  <a:gd name="connsiteY4" fmla="*/ 168670 h 547524"/>
                  <a:gd name="connsiteX0" fmla="*/ 6439 w 830687"/>
                  <a:gd name="connsiteY0" fmla="*/ 177329 h 556183"/>
                  <a:gd name="connsiteX1" fmla="*/ 830687 w 830687"/>
                  <a:gd name="connsiteY1" fmla="*/ 158011 h 556183"/>
                  <a:gd name="connsiteX2" fmla="*/ 824248 w 830687"/>
                  <a:gd name="connsiteY2" fmla="*/ 543304 h 556183"/>
                  <a:gd name="connsiteX3" fmla="*/ 0 w 830687"/>
                  <a:gd name="connsiteY3" fmla="*/ 556183 h 556183"/>
                  <a:gd name="connsiteX4" fmla="*/ 6439 w 830687"/>
                  <a:gd name="connsiteY4" fmla="*/ 177329 h 556183"/>
                  <a:gd name="connsiteX0" fmla="*/ 6439 w 830687"/>
                  <a:gd name="connsiteY0" fmla="*/ 180962 h 559816"/>
                  <a:gd name="connsiteX1" fmla="*/ 830687 w 830687"/>
                  <a:gd name="connsiteY1" fmla="*/ 155204 h 559816"/>
                  <a:gd name="connsiteX2" fmla="*/ 824248 w 830687"/>
                  <a:gd name="connsiteY2" fmla="*/ 546937 h 559816"/>
                  <a:gd name="connsiteX3" fmla="*/ 0 w 830687"/>
                  <a:gd name="connsiteY3" fmla="*/ 559816 h 559816"/>
                  <a:gd name="connsiteX4" fmla="*/ 6439 w 830687"/>
                  <a:gd name="connsiteY4" fmla="*/ 180962 h 559816"/>
                  <a:gd name="connsiteX0" fmla="*/ 0 w 831847"/>
                  <a:gd name="connsiteY0" fmla="*/ 156714 h 581162"/>
                  <a:gd name="connsiteX1" fmla="*/ 831847 w 831847"/>
                  <a:gd name="connsiteY1" fmla="*/ 176550 h 581162"/>
                  <a:gd name="connsiteX2" fmla="*/ 825408 w 831847"/>
                  <a:gd name="connsiteY2" fmla="*/ 568283 h 581162"/>
                  <a:gd name="connsiteX3" fmla="*/ 1160 w 831847"/>
                  <a:gd name="connsiteY3" fmla="*/ 581162 h 581162"/>
                  <a:gd name="connsiteX4" fmla="*/ 0 w 831847"/>
                  <a:gd name="connsiteY4" fmla="*/ 156714 h 581162"/>
                  <a:gd name="connsiteX0" fmla="*/ 0 w 825408"/>
                  <a:gd name="connsiteY0" fmla="*/ 179525 h 603973"/>
                  <a:gd name="connsiteX1" fmla="*/ 821716 w 825408"/>
                  <a:gd name="connsiteY1" fmla="*/ 156301 h 603973"/>
                  <a:gd name="connsiteX2" fmla="*/ 825408 w 825408"/>
                  <a:gd name="connsiteY2" fmla="*/ 591094 h 603973"/>
                  <a:gd name="connsiteX3" fmla="*/ 1160 w 825408"/>
                  <a:gd name="connsiteY3" fmla="*/ 603973 h 603973"/>
                  <a:gd name="connsiteX4" fmla="*/ 0 w 825408"/>
                  <a:gd name="connsiteY4" fmla="*/ 179525 h 603973"/>
                  <a:gd name="connsiteX0" fmla="*/ 0 w 825408"/>
                  <a:gd name="connsiteY0" fmla="*/ 134944 h 559392"/>
                  <a:gd name="connsiteX1" fmla="*/ 821716 w 825408"/>
                  <a:gd name="connsiteY1" fmla="*/ 111720 h 559392"/>
                  <a:gd name="connsiteX2" fmla="*/ 825408 w 825408"/>
                  <a:gd name="connsiteY2" fmla="*/ 546513 h 559392"/>
                  <a:gd name="connsiteX3" fmla="*/ 1160 w 825408"/>
                  <a:gd name="connsiteY3" fmla="*/ 559392 h 559392"/>
                  <a:gd name="connsiteX4" fmla="*/ 0 w 825408"/>
                  <a:gd name="connsiteY4" fmla="*/ 134944 h 559392"/>
                  <a:gd name="connsiteX0" fmla="*/ 0 w 825408"/>
                  <a:gd name="connsiteY0" fmla="*/ 104849 h 529297"/>
                  <a:gd name="connsiteX1" fmla="*/ 821716 w 825408"/>
                  <a:gd name="connsiteY1" fmla="*/ 81625 h 529297"/>
                  <a:gd name="connsiteX2" fmla="*/ 825408 w 825408"/>
                  <a:gd name="connsiteY2" fmla="*/ 516418 h 529297"/>
                  <a:gd name="connsiteX3" fmla="*/ 1160 w 825408"/>
                  <a:gd name="connsiteY3" fmla="*/ 529297 h 529297"/>
                  <a:gd name="connsiteX4" fmla="*/ 0 w 825408"/>
                  <a:gd name="connsiteY4" fmla="*/ 104849 h 529297"/>
                  <a:gd name="connsiteX0" fmla="*/ 0 w 825408"/>
                  <a:gd name="connsiteY0" fmla="*/ 112090 h 536538"/>
                  <a:gd name="connsiteX1" fmla="*/ 821716 w 825408"/>
                  <a:gd name="connsiteY1" fmla="*/ 88866 h 536538"/>
                  <a:gd name="connsiteX2" fmla="*/ 825408 w 825408"/>
                  <a:gd name="connsiteY2" fmla="*/ 523659 h 536538"/>
                  <a:gd name="connsiteX3" fmla="*/ 1160 w 825408"/>
                  <a:gd name="connsiteY3" fmla="*/ 536538 h 536538"/>
                  <a:gd name="connsiteX4" fmla="*/ 0 w 825408"/>
                  <a:gd name="connsiteY4" fmla="*/ 112090 h 536538"/>
                  <a:gd name="connsiteX0" fmla="*/ 1420 w 824295"/>
                  <a:gd name="connsiteY0" fmla="*/ 109165 h 538678"/>
                  <a:gd name="connsiteX1" fmla="*/ 820603 w 824295"/>
                  <a:gd name="connsiteY1" fmla="*/ 91006 h 538678"/>
                  <a:gd name="connsiteX2" fmla="*/ 824295 w 824295"/>
                  <a:gd name="connsiteY2" fmla="*/ 525799 h 538678"/>
                  <a:gd name="connsiteX3" fmla="*/ 47 w 824295"/>
                  <a:gd name="connsiteY3" fmla="*/ 538678 h 538678"/>
                  <a:gd name="connsiteX4" fmla="*/ 1420 w 824295"/>
                  <a:gd name="connsiteY4" fmla="*/ 109165 h 538678"/>
                  <a:gd name="connsiteX0" fmla="*/ 8983 w 831858"/>
                  <a:gd name="connsiteY0" fmla="*/ 109165 h 525799"/>
                  <a:gd name="connsiteX1" fmla="*/ 828166 w 831858"/>
                  <a:gd name="connsiteY1" fmla="*/ 91006 h 525799"/>
                  <a:gd name="connsiteX2" fmla="*/ 831858 w 831858"/>
                  <a:gd name="connsiteY2" fmla="*/ 525799 h 525799"/>
                  <a:gd name="connsiteX3" fmla="*/ 11 w 831858"/>
                  <a:gd name="connsiteY3" fmla="*/ 199261 h 525799"/>
                  <a:gd name="connsiteX4" fmla="*/ 8983 w 831858"/>
                  <a:gd name="connsiteY4" fmla="*/ 109165 h 525799"/>
                  <a:gd name="connsiteX0" fmla="*/ 9421 w 832296"/>
                  <a:gd name="connsiteY0" fmla="*/ 109165 h 525799"/>
                  <a:gd name="connsiteX1" fmla="*/ 828604 w 832296"/>
                  <a:gd name="connsiteY1" fmla="*/ 91006 h 525799"/>
                  <a:gd name="connsiteX2" fmla="*/ 832296 w 832296"/>
                  <a:gd name="connsiteY2" fmla="*/ 525799 h 525799"/>
                  <a:gd name="connsiteX3" fmla="*/ 449 w 832296"/>
                  <a:gd name="connsiteY3" fmla="*/ 199261 h 525799"/>
                  <a:gd name="connsiteX4" fmla="*/ 9421 w 832296"/>
                  <a:gd name="connsiteY4" fmla="*/ 109165 h 525799"/>
                  <a:gd name="connsiteX0" fmla="*/ 401 w 823276"/>
                  <a:gd name="connsiteY0" fmla="*/ 109165 h 525799"/>
                  <a:gd name="connsiteX1" fmla="*/ 819584 w 823276"/>
                  <a:gd name="connsiteY1" fmla="*/ 91006 h 525799"/>
                  <a:gd name="connsiteX2" fmla="*/ 823276 w 823276"/>
                  <a:gd name="connsiteY2" fmla="*/ 525799 h 525799"/>
                  <a:gd name="connsiteX3" fmla="*/ 1561 w 823276"/>
                  <a:gd name="connsiteY3" fmla="*/ 184063 h 525799"/>
                  <a:gd name="connsiteX4" fmla="*/ 401 w 823276"/>
                  <a:gd name="connsiteY4" fmla="*/ 109165 h 525799"/>
                  <a:gd name="connsiteX0" fmla="*/ 401 w 823276"/>
                  <a:gd name="connsiteY0" fmla="*/ 109165 h 525799"/>
                  <a:gd name="connsiteX1" fmla="*/ 819584 w 823276"/>
                  <a:gd name="connsiteY1" fmla="*/ 91006 h 525799"/>
                  <a:gd name="connsiteX2" fmla="*/ 823276 w 823276"/>
                  <a:gd name="connsiteY2" fmla="*/ 525799 h 525799"/>
                  <a:gd name="connsiteX3" fmla="*/ 1561 w 823276"/>
                  <a:gd name="connsiteY3" fmla="*/ 184063 h 525799"/>
                  <a:gd name="connsiteX4" fmla="*/ 401 w 823276"/>
                  <a:gd name="connsiteY4" fmla="*/ 109165 h 525799"/>
                  <a:gd name="connsiteX0" fmla="*/ 401 w 825809"/>
                  <a:gd name="connsiteY0" fmla="*/ 109165 h 195068"/>
                  <a:gd name="connsiteX1" fmla="*/ 819584 w 825809"/>
                  <a:gd name="connsiteY1" fmla="*/ 91006 h 195068"/>
                  <a:gd name="connsiteX2" fmla="*/ 825809 w 825809"/>
                  <a:gd name="connsiteY2" fmla="*/ 186381 h 195068"/>
                  <a:gd name="connsiteX3" fmla="*/ 1561 w 825809"/>
                  <a:gd name="connsiteY3" fmla="*/ 184063 h 195068"/>
                  <a:gd name="connsiteX4" fmla="*/ 401 w 825809"/>
                  <a:gd name="connsiteY4" fmla="*/ 109165 h 195068"/>
                  <a:gd name="connsiteX0" fmla="*/ 0 w 830474"/>
                  <a:gd name="connsiteY0" fmla="*/ 106308 h 194760"/>
                  <a:gd name="connsiteX1" fmla="*/ 824249 w 830474"/>
                  <a:gd name="connsiteY1" fmla="*/ 93214 h 194760"/>
                  <a:gd name="connsiteX2" fmla="*/ 830474 w 830474"/>
                  <a:gd name="connsiteY2" fmla="*/ 188589 h 194760"/>
                  <a:gd name="connsiteX3" fmla="*/ 6226 w 830474"/>
                  <a:gd name="connsiteY3" fmla="*/ 186271 h 194760"/>
                  <a:gd name="connsiteX4" fmla="*/ 0 w 830474"/>
                  <a:gd name="connsiteY4" fmla="*/ 106308 h 194760"/>
                  <a:gd name="connsiteX0" fmla="*/ 0 w 842570"/>
                  <a:gd name="connsiteY0" fmla="*/ 106308 h 251484"/>
                  <a:gd name="connsiteX1" fmla="*/ 824249 w 842570"/>
                  <a:gd name="connsiteY1" fmla="*/ 93214 h 251484"/>
                  <a:gd name="connsiteX2" fmla="*/ 842570 w 842570"/>
                  <a:gd name="connsiteY2" fmla="*/ 251484 h 251484"/>
                  <a:gd name="connsiteX3" fmla="*/ 6226 w 842570"/>
                  <a:gd name="connsiteY3" fmla="*/ 186271 h 251484"/>
                  <a:gd name="connsiteX4" fmla="*/ 0 w 842570"/>
                  <a:gd name="connsiteY4" fmla="*/ 106308 h 251484"/>
                  <a:gd name="connsiteX0" fmla="*/ 0 w 871053"/>
                  <a:gd name="connsiteY0" fmla="*/ 106308 h 251484"/>
                  <a:gd name="connsiteX1" fmla="*/ 824249 w 871053"/>
                  <a:gd name="connsiteY1" fmla="*/ 93214 h 251484"/>
                  <a:gd name="connsiteX2" fmla="*/ 842570 w 871053"/>
                  <a:gd name="connsiteY2" fmla="*/ 251484 h 251484"/>
                  <a:gd name="connsiteX3" fmla="*/ 6226 w 871053"/>
                  <a:gd name="connsiteY3" fmla="*/ 186271 h 251484"/>
                  <a:gd name="connsiteX4" fmla="*/ 0 w 871053"/>
                  <a:gd name="connsiteY4" fmla="*/ 106308 h 251484"/>
                  <a:gd name="connsiteX0" fmla="*/ 0 w 873694"/>
                  <a:gd name="connsiteY0" fmla="*/ 106308 h 251484"/>
                  <a:gd name="connsiteX1" fmla="*/ 824249 w 873694"/>
                  <a:gd name="connsiteY1" fmla="*/ 93214 h 251484"/>
                  <a:gd name="connsiteX2" fmla="*/ 842570 w 873694"/>
                  <a:gd name="connsiteY2" fmla="*/ 251484 h 251484"/>
                  <a:gd name="connsiteX3" fmla="*/ 6226 w 873694"/>
                  <a:gd name="connsiteY3" fmla="*/ 186271 h 251484"/>
                  <a:gd name="connsiteX4" fmla="*/ 0 w 873694"/>
                  <a:gd name="connsiteY4" fmla="*/ 106308 h 251484"/>
                  <a:gd name="connsiteX0" fmla="*/ 0 w 873694"/>
                  <a:gd name="connsiteY0" fmla="*/ 103647 h 248823"/>
                  <a:gd name="connsiteX1" fmla="*/ 824249 w 873694"/>
                  <a:gd name="connsiteY1" fmla="*/ 95391 h 248823"/>
                  <a:gd name="connsiteX2" fmla="*/ 842570 w 873694"/>
                  <a:gd name="connsiteY2" fmla="*/ 248823 h 248823"/>
                  <a:gd name="connsiteX3" fmla="*/ 6226 w 873694"/>
                  <a:gd name="connsiteY3" fmla="*/ 183610 h 248823"/>
                  <a:gd name="connsiteX4" fmla="*/ 0 w 873694"/>
                  <a:gd name="connsiteY4" fmla="*/ 103647 h 248823"/>
                  <a:gd name="connsiteX0" fmla="*/ 23029 w 896723"/>
                  <a:gd name="connsiteY0" fmla="*/ 103647 h 256182"/>
                  <a:gd name="connsiteX1" fmla="*/ 847278 w 896723"/>
                  <a:gd name="connsiteY1" fmla="*/ 95391 h 256182"/>
                  <a:gd name="connsiteX2" fmla="*/ 865599 w 896723"/>
                  <a:gd name="connsiteY2" fmla="*/ 248823 h 256182"/>
                  <a:gd name="connsiteX3" fmla="*/ 227 w 896723"/>
                  <a:gd name="connsiteY3" fmla="*/ 256182 h 256182"/>
                  <a:gd name="connsiteX4" fmla="*/ 23029 w 896723"/>
                  <a:gd name="connsiteY4" fmla="*/ 103647 h 256182"/>
                  <a:gd name="connsiteX0" fmla="*/ 40199 w 913893"/>
                  <a:gd name="connsiteY0" fmla="*/ 103647 h 256182"/>
                  <a:gd name="connsiteX1" fmla="*/ 864448 w 913893"/>
                  <a:gd name="connsiteY1" fmla="*/ 95391 h 256182"/>
                  <a:gd name="connsiteX2" fmla="*/ 882769 w 913893"/>
                  <a:gd name="connsiteY2" fmla="*/ 248823 h 256182"/>
                  <a:gd name="connsiteX3" fmla="*/ 17397 w 913893"/>
                  <a:gd name="connsiteY3" fmla="*/ 256182 h 256182"/>
                  <a:gd name="connsiteX4" fmla="*/ 40199 w 913893"/>
                  <a:gd name="connsiteY4" fmla="*/ 103647 h 256182"/>
                  <a:gd name="connsiteX0" fmla="*/ 40199 w 913215"/>
                  <a:gd name="connsiteY0" fmla="*/ 103647 h 256182"/>
                  <a:gd name="connsiteX1" fmla="*/ 864448 w 913215"/>
                  <a:gd name="connsiteY1" fmla="*/ 95391 h 256182"/>
                  <a:gd name="connsiteX2" fmla="*/ 882769 w 913215"/>
                  <a:gd name="connsiteY2" fmla="*/ 248823 h 256182"/>
                  <a:gd name="connsiteX3" fmla="*/ 17397 w 913215"/>
                  <a:gd name="connsiteY3" fmla="*/ 256182 h 256182"/>
                  <a:gd name="connsiteX4" fmla="*/ 40199 w 913215"/>
                  <a:gd name="connsiteY4" fmla="*/ 103647 h 256182"/>
                  <a:gd name="connsiteX0" fmla="*/ 33311 w 906327"/>
                  <a:gd name="connsiteY0" fmla="*/ 103647 h 248823"/>
                  <a:gd name="connsiteX1" fmla="*/ 857560 w 906327"/>
                  <a:gd name="connsiteY1" fmla="*/ 95391 h 248823"/>
                  <a:gd name="connsiteX2" fmla="*/ 875881 w 906327"/>
                  <a:gd name="connsiteY2" fmla="*/ 248823 h 248823"/>
                  <a:gd name="connsiteX3" fmla="*/ 31223 w 906327"/>
                  <a:gd name="connsiteY3" fmla="*/ 238427 h 248823"/>
                  <a:gd name="connsiteX4" fmla="*/ 33311 w 906327"/>
                  <a:gd name="connsiteY4" fmla="*/ 103647 h 248823"/>
                  <a:gd name="connsiteX0" fmla="*/ 45136 w 918152"/>
                  <a:gd name="connsiteY0" fmla="*/ 103647 h 248823"/>
                  <a:gd name="connsiteX1" fmla="*/ 869385 w 918152"/>
                  <a:gd name="connsiteY1" fmla="*/ 95391 h 248823"/>
                  <a:gd name="connsiteX2" fmla="*/ 887706 w 918152"/>
                  <a:gd name="connsiteY2" fmla="*/ 248823 h 248823"/>
                  <a:gd name="connsiteX3" fmla="*/ 43048 w 918152"/>
                  <a:gd name="connsiteY3" fmla="*/ 238427 h 248823"/>
                  <a:gd name="connsiteX4" fmla="*/ 45136 w 918152"/>
                  <a:gd name="connsiteY4" fmla="*/ 103647 h 248823"/>
                  <a:gd name="connsiteX0" fmla="*/ 46541 w 919557"/>
                  <a:gd name="connsiteY0" fmla="*/ 103647 h 248823"/>
                  <a:gd name="connsiteX1" fmla="*/ 870790 w 919557"/>
                  <a:gd name="connsiteY1" fmla="*/ 95391 h 248823"/>
                  <a:gd name="connsiteX2" fmla="*/ 889111 w 919557"/>
                  <a:gd name="connsiteY2" fmla="*/ 248823 h 248823"/>
                  <a:gd name="connsiteX3" fmla="*/ 44453 w 919557"/>
                  <a:gd name="connsiteY3" fmla="*/ 238427 h 248823"/>
                  <a:gd name="connsiteX4" fmla="*/ 46541 w 919557"/>
                  <a:gd name="connsiteY4" fmla="*/ 103647 h 248823"/>
                  <a:gd name="connsiteX0" fmla="*/ 46541 w 906576"/>
                  <a:gd name="connsiteY0" fmla="*/ 103647 h 248823"/>
                  <a:gd name="connsiteX1" fmla="*/ 870790 w 906576"/>
                  <a:gd name="connsiteY1" fmla="*/ 95391 h 248823"/>
                  <a:gd name="connsiteX2" fmla="*/ 889111 w 906576"/>
                  <a:gd name="connsiteY2" fmla="*/ 248823 h 248823"/>
                  <a:gd name="connsiteX3" fmla="*/ 44453 w 906576"/>
                  <a:gd name="connsiteY3" fmla="*/ 238427 h 248823"/>
                  <a:gd name="connsiteX4" fmla="*/ 46541 w 906576"/>
                  <a:gd name="connsiteY4" fmla="*/ 103647 h 248823"/>
                  <a:gd name="connsiteX0" fmla="*/ 46541 w 908710"/>
                  <a:gd name="connsiteY0" fmla="*/ 103647 h 248823"/>
                  <a:gd name="connsiteX1" fmla="*/ 870790 w 908710"/>
                  <a:gd name="connsiteY1" fmla="*/ 95391 h 248823"/>
                  <a:gd name="connsiteX2" fmla="*/ 889111 w 908710"/>
                  <a:gd name="connsiteY2" fmla="*/ 248823 h 248823"/>
                  <a:gd name="connsiteX3" fmla="*/ 44453 w 908710"/>
                  <a:gd name="connsiteY3" fmla="*/ 238427 h 248823"/>
                  <a:gd name="connsiteX4" fmla="*/ 46541 w 908710"/>
                  <a:gd name="connsiteY4" fmla="*/ 103647 h 248823"/>
                  <a:gd name="connsiteX0" fmla="*/ 39864 w 902033"/>
                  <a:gd name="connsiteY0" fmla="*/ 103647 h 248823"/>
                  <a:gd name="connsiteX1" fmla="*/ 864113 w 902033"/>
                  <a:gd name="connsiteY1" fmla="*/ 95391 h 248823"/>
                  <a:gd name="connsiteX2" fmla="*/ 882434 w 902033"/>
                  <a:gd name="connsiteY2" fmla="*/ 248823 h 248823"/>
                  <a:gd name="connsiteX3" fmla="*/ 37776 w 902033"/>
                  <a:gd name="connsiteY3" fmla="*/ 238427 h 248823"/>
                  <a:gd name="connsiteX4" fmla="*/ 39864 w 902033"/>
                  <a:gd name="connsiteY4" fmla="*/ 103647 h 248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02033" h="248823">
                    <a:moveTo>
                      <a:pt x="39864" y="103647"/>
                    </a:moveTo>
                    <a:cubicBezTo>
                      <a:pt x="171019" y="-21360"/>
                      <a:pt x="639416" y="-44082"/>
                      <a:pt x="864113" y="95391"/>
                    </a:cubicBezTo>
                    <a:cubicBezTo>
                      <a:pt x="934566" y="155656"/>
                      <a:pt x="885927" y="240558"/>
                      <a:pt x="882434" y="248823"/>
                    </a:cubicBezTo>
                    <a:cubicBezTo>
                      <a:pt x="588366" y="92130"/>
                      <a:pt x="222373" y="131103"/>
                      <a:pt x="37776" y="238427"/>
                    </a:cubicBezTo>
                    <a:cubicBezTo>
                      <a:pt x="28937" y="243880"/>
                      <a:pt x="-43880" y="170831"/>
                      <a:pt x="39864" y="10364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17" name="Rectangle 3">
                <a:extLst>
                  <a:ext uri="{FF2B5EF4-FFF2-40B4-BE49-F238E27FC236}">
                    <a16:creationId xmlns:a16="http://schemas.microsoft.com/office/drawing/2014/main" id="{A2AEA172-24C0-4F24-91D8-95A4004B429A}"/>
                  </a:ext>
                </a:extLst>
              </p:cNvPr>
              <p:cNvSpPr/>
              <p:nvPr/>
            </p:nvSpPr>
            <p:spPr>
              <a:xfrm>
                <a:off x="3911888" y="1125062"/>
                <a:ext cx="855712" cy="588285"/>
              </a:xfrm>
              <a:custGeom>
                <a:avLst/>
                <a:gdLst>
                  <a:gd name="connsiteX0" fmla="*/ 0 w 914400"/>
                  <a:gd name="connsiteY0" fmla="*/ 0 h 533400"/>
                  <a:gd name="connsiteX1" fmla="*/ 914400 w 914400"/>
                  <a:gd name="connsiteY1" fmla="*/ 0 h 533400"/>
                  <a:gd name="connsiteX2" fmla="*/ 914400 w 914400"/>
                  <a:gd name="connsiteY2" fmla="*/ 533400 h 533400"/>
                  <a:gd name="connsiteX3" fmla="*/ 0 w 914400"/>
                  <a:gd name="connsiteY3" fmla="*/ 533400 h 533400"/>
                  <a:gd name="connsiteX4" fmla="*/ 0 w 914400"/>
                  <a:gd name="connsiteY4" fmla="*/ 0 h 533400"/>
                  <a:gd name="connsiteX0" fmla="*/ 0 w 914400"/>
                  <a:gd name="connsiteY0" fmla="*/ 0 h 559158"/>
                  <a:gd name="connsiteX1" fmla="*/ 914400 w 914400"/>
                  <a:gd name="connsiteY1" fmla="*/ 0 h 559158"/>
                  <a:gd name="connsiteX2" fmla="*/ 914400 w 914400"/>
                  <a:gd name="connsiteY2" fmla="*/ 533400 h 559158"/>
                  <a:gd name="connsiteX3" fmla="*/ 32197 w 914400"/>
                  <a:gd name="connsiteY3" fmla="*/ 559158 h 559158"/>
                  <a:gd name="connsiteX4" fmla="*/ 0 w 914400"/>
                  <a:gd name="connsiteY4" fmla="*/ 0 h 559158"/>
                  <a:gd name="connsiteX0" fmla="*/ 6439 w 882203"/>
                  <a:gd name="connsiteY0" fmla="*/ 180304 h 559158"/>
                  <a:gd name="connsiteX1" fmla="*/ 882203 w 882203"/>
                  <a:gd name="connsiteY1" fmla="*/ 0 h 559158"/>
                  <a:gd name="connsiteX2" fmla="*/ 882203 w 882203"/>
                  <a:gd name="connsiteY2" fmla="*/ 533400 h 559158"/>
                  <a:gd name="connsiteX3" fmla="*/ 0 w 882203"/>
                  <a:gd name="connsiteY3" fmla="*/ 559158 h 559158"/>
                  <a:gd name="connsiteX4" fmla="*/ 6439 w 882203"/>
                  <a:gd name="connsiteY4" fmla="*/ 180304 h 559158"/>
                  <a:gd name="connsiteX0" fmla="*/ 6439 w 882203"/>
                  <a:gd name="connsiteY0" fmla="*/ 19318 h 398172"/>
                  <a:gd name="connsiteX1" fmla="*/ 830687 w 882203"/>
                  <a:gd name="connsiteY1" fmla="*/ 0 h 398172"/>
                  <a:gd name="connsiteX2" fmla="*/ 882203 w 882203"/>
                  <a:gd name="connsiteY2" fmla="*/ 372414 h 398172"/>
                  <a:gd name="connsiteX3" fmla="*/ 0 w 882203"/>
                  <a:gd name="connsiteY3" fmla="*/ 398172 h 398172"/>
                  <a:gd name="connsiteX4" fmla="*/ 6439 w 882203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59535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56072 h 534926"/>
                  <a:gd name="connsiteX1" fmla="*/ 830687 w 830687"/>
                  <a:gd name="connsiteY1" fmla="*/ 136754 h 534926"/>
                  <a:gd name="connsiteX2" fmla="*/ 824248 w 830687"/>
                  <a:gd name="connsiteY2" fmla="*/ 522047 h 534926"/>
                  <a:gd name="connsiteX3" fmla="*/ 0 w 830687"/>
                  <a:gd name="connsiteY3" fmla="*/ 534926 h 534926"/>
                  <a:gd name="connsiteX4" fmla="*/ 6439 w 830687"/>
                  <a:gd name="connsiteY4" fmla="*/ 156072 h 534926"/>
                  <a:gd name="connsiteX0" fmla="*/ 6439 w 830687"/>
                  <a:gd name="connsiteY0" fmla="*/ 186011 h 564865"/>
                  <a:gd name="connsiteX1" fmla="*/ 830687 w 830687"/>
                  <a:gd name="connsiteY1" fmla="*/ 166693 h 564865"/>
                  <a:gd name="connsiteX2" fmla="*/ 824248 w 830687"/>
                  <a:gd name="connsiteY2" fmla="*/ 551986 h 564865"/>
                  <a:gd name="connsiteX3" fmla="*/ 0 w 830687"/>
                  <a:gd name="connsiteY3" fmla="*/ 564865 h 564865"/>
                  <a:gd name="connsiteX4" fmla="*/ 6439 w 830687"/>
                  <a:gd name="connsiteY4" fmla="*/ 186011 h 564865"/>
                  <a:gd name="connsiteX0" fmla="*/ 6439 w 830687"/>
                  <a:gd name="connsiteY0" fmla="*/ 172023 h 550877"/>
                  <a:gd name="connsiteX1" fmla="*/ 830687 w 830687"/>
                  <a:gd name="connsiteY1" fmla="*/ 152705 h 550877"/>
                  <a:gd name="connsiteX2" fmla="*/ 824248 w 830687"/>
                  <a:gd name="connsiteY2" fmla="*/ 537998 h 550877"/>
                  <a:gd name="connsiteX3" fmla="*/ 0 w 830687"/>
                  <a:gd name="connsiteY3" fmla="*/ 550877 h 550877"/>
                  <a:gd name="connsiteX4" fmla="*/ 6439 w 830687"/>
                  <a:gd name="connsiteY4" fmla="*/ 172023 h 550877"/>
                  <a:gd name="connsiteX0" fmla="*/ 6439 w 830687"/>
                  <a:gd name="connsiteY0" fmla="*/ 175731 h 554585"/>
                  <a:gd name="connsiteX1" fmla="*/ 830687 w 830687"/>
                  <a:gd name="connsiteY1" fmla="*/ 156413 h 554585"/>
                  <a:gd name="connsiteX2" fmla="*/ 824248 w 830687"/>
                  <a:gd name="connsiteY2" fmla="*/ 541706 h 554585"/>
                  <a:gd name="connsiteX3" fmla="*/ 0 w 830687"/>
                  <a:gd name="connsiteY3" fmla="*/ 554585 h 554585"/>
                  <a:gd name="connsiteX4" fmla="*/ 6439 w 830687"/>
                  <a:gd name="connsiteY4" fmla="*/ 175731 h 554585"/>
                  <a:gd name="connsiteX0" fmla="*/ 6439 w 830687"/>
                  <a:gd name="connsiteY0" fmla="*/ 156436 h 535290"/>
                  <a:gd name="connsiteX1" fmla="*/ 830687 w 830687"/>
                  <a:gd name="connsiteY1" fmla="*/ 137118 h 535290"/>
                  <a:gd name="connsiteX2" fmla="*/ 824248 w 830687"/>
                  <a:gd name="connsiteY2" fmla="*/ 522411 h 535290"/>
                  <a:gd name="connsiteX3" fmla="*/ 0 w 830687"/>
                  <a:gd name="connsiteY3" fmla="*/ 535290 h 535290"/>
                  <a:gd name="connsiteX4" fmla="*/ 6439 w 830687"/>
                  <a:gd name="connsiteY4" fmla="*/ 156436 h 535290"/>
                  <a:gd name="connsiteX0" fmla="*/ 6439 w 830687"/>
                  <a:gd name="connsiteY0" fmla="*/ 168670 h 547524"/>
                  <a:gd name="connsiteX1" fmla="*/ 830687 w 830687"/>
                  <a:gd name="connsiteY1" fmla="*/ 149352 h 547524"/>
                  <a:gd name="connsiteX2" fmla="*/ 824248 w 830687"/>
                  <a:gd name="connsiteY2" fmla="*/ 534645 h 547524"/>
                  <a:gd name="connsiteX3" fmla="*/ 0 w 830687"/>
                  <a:gd name="connsiteY3" fmla="*/ 547524 h 547524"/>
                  <a:gd name="connsiteX4" fmla="*/ 6439 w 830687"/>
                  <a:gd name="connsiteY4" fmla="*/ 168670 h 547524"/>
                  <a:gd name="connsiteX0" fmla="*/ 6439 w 830687"/>
                  <a:gd name="connsiteY0" fmla="*/ 177329 h 556183"/>
                  <a:gd name="connsiteX1" fmla="*/ 830687 w 830687"/>
                  <a:gd name="connsiteY1" fmla="*/ 158011 h 556183"/>
                  <a:gd name="connsiteX2" fmla="*/ 824248 w 830687"/>
                  <a:gd name="connsiteY2" fmla="*/ 543304 h 556183"/>
                  <a:gd name="connsiteX3" fmla="*/ 0 w 830687"/>
                  <a:gd name="connsiteY3" fmla="*/ 556183 h 556183"/>
                  <a:gd name="connsiteX4" fmla="*/ 6439 w 830687"/>
                  <a:gd name="connsiteY4" fmla="*/ 177329 h 556183"/>
                  <a:gd name="connsiteX0" fmla="*/ 6439 w 830687"/>
                  <a:gd name="connsiteY0" fmla="*/ 180962 h 559816"/>
                  <a:gd name="connsiteX1" fmla="*/ 830687 w 830687"/>
                  <a:gd name="connsiteY1" fmla="*/ 155204 h 559816"/>
                  <a:gd name="connsiteX2" fmla="*/ 824248 w 830687"/>
                  <a:gd name="connsiteY2" fmla="*/ 546937 h 559816"/>
                  <a:gd name="connsiteX3" fmla="*/ 0 w 830687"/>
                  <a:gd name="connsiteY3" fmla="*/ 559816 h 559816"/>
                  <a:gd name="connsiteX4" fmla="*/ 6439 w 830687"/>
                  <a:gd name="connsiteY4" fmla="*/ 180962 h 559816"/>
                  <a:gd name="connsiteX0" fmla="*/ 6439 w 848443"/>
                  <a:gd name="connsiteY0" fmla="*/ 205890 h 584744"/>
                  <a:gd name="connsiteX1" fmla="*/ 848443 w 848443"/>
                  <a:gd name="connsiteY1" fmla="*/ 138703 h 584744"/>
                  <a:gd name="connsiteX2" fmla="*/ 824248 w 848443"/>
                  <a:gd name="connsiteY2" fmla="*/ 571865 h 584744"/>
                  <a:gd name="connsiteX3" fmla="*/ 0 w 848443"/>
                  <a:gd name="connsiteY3" fmla="*/ 584744 h 584744"/>
                  <a:gd name="connsiteX4" fmla="*/ 6439 w 848443"/>
                  <a:gd name="connsiteY4" fmla="*/ 205890 h 584744"/>
                  <a:gd name="connsiteX0" fmla="*/ 521 w 848443"/>
                  <a:gd name="connsiteY0" fmla="*/ 160274 h 619027"/>
                  <a:gd name="connsiteX1" fmla="*/ 848443 w 848443"/>
                  <a:gd name="connsiteY1" fmla="*/ 172986 h 619027"/>
                  <a:gd name="connsiteX2" fmla="*/ 824248 w 848443"/>
                  <a:gd name="connsiteY2" fmla="*/ 606148 h 619027"/>
                  <a:gd name="connsiteX3" fmla="*/ 0 w 848443"/>
                  <a:gd name="connsiteY3" fmla="*/ 619027 h 619027"/>
                  <a:gd name="connsiteX4" fmla="*/ 521 w 848443"/>
                  <a:gd name="connsiteY4" fmla="*/ 160274 h 619027"/>
                  <a:gd name="connsiteX0" fmla="*/ 521 w 848443"/>
                  <a:gd name="connsiteY0" fmla="*/ 113985 h 572738"/>
                  <a:gd name="connsiteX1" fmla="*/ 848443 w 848443"/>
                  <a:gd name="connsiteY1" fmla="*/ 126697 h 572738"/>
                  <a:gd name="connsiteX2" fmla="*/ 824248 w 848443"/>
                  <a:gd name="connsiteY2" fmla="*/ 559859 h 572738"/>
                  <a:gd name="connsiteX3" fmla="*/ 0 w 848443"/>
                  <a:gd name="connsiteY3" fmla="*/ 572738 h 572738"/>
                  <a:gd name="connsiteX4" fmla="*/ 521 w 848443"/>
                  <a:gd name="connsiteY4" fmla="*/ 113985 h 572738"/>
                  <a:gd name="connsiteX0" fmla="*/ 521 w 848443"/>
                  <a:gd name="connsiteY0" fmla="*/ 86089 h 544842"/>
                  <a:gd name="connsiteX1" fmla="*/ 848443 w 848443"/>
                  <a:gd name="connsiteY1" fmla="*/ 98801 h 544842"/>
                  <a:gd name="connsiteX2" fmla="*/ 824248 w 848443"/>
                  <a:gd name="connsiteY2" fmla="*/ 531963 h 544842"/>
                  <a:gd name="connsiteX3" fmla="*/ 0 w 848443"/>
                  <a:gd name="connsiteY3" fmla="*/ 544842 h 544842"/>
                  <a:gd name="connsiteX4" fmla="*/ 521 w 848443"/>
                  <a:gd name="connsiteY4" fmla="*/ 86089 h 544842"/>
                  <a:gd name="connsiteX0" fmla="*/ 521 w 848443"/>
                  <a:gd name="connsiteY0" fmla="*/ 96683 h 555436"/>
                  <a:gd name="connsiteX1" fmla="*/ 848443 w 848443"/>
                  <a:gd name="connsiteY1" fmla="*/ 109395 h 555436"/>
                  <a:gd name="connsiteX2" fmla="*/ 824248 w 848443"/>
                  <a:gd name="connsiteY2" fmla="*/ 542557 h 555436"/>
                  <a:gd name="connsiteX3" fmla="*/ 0 w 848443"/>
                  <a:gd name="connsiteY3" fmla="*/ 555436 h 555436"/>
                  <a:gd name="connsiteX4" fmla="*/ 521 w 848443"/>
                  <a:gd name="connsiteY4" fmla="*/ 96683 h 555436"/>
                  <a:gd name="connsiteX0" fmla="*/ 521 w 848443"/>
                  <a:gd name="connsiteY0" fmla="*/ 102856 h 561609"/>
                  <a:gd name="connsiteX1" fmla="*/ 848443 w 848443"/>
                  <a:gd name="connsiteY1" fmla="*/ 115568 h 561609"/>
                  <a:gd name="connsiteX2" fmla="*/ 824248 w 848443"/>
                  <a:gd name="connsiteY2" fmla="*/ 548730 h 561609"/>
                  <a:gd name="connsiteX3" fmla="*/ 0 w 848443"/>
                  <a:gd name="connsiteY3" fmla="*/ 561609 h 561609"/>
                  <a:gd name="connsiteX4" fmla="*/ 521 w 848443"/>
                  <a:gd name="connsiteY4" fmla="*/ 102856 h 561609"/>
                  <a:gd name="connsiteX0" fmla="*/ 521 w 848443"/>
                  <a:gd name="connsiteY0" fmla="*/ 106367 h 565120"/>
                  <a:gd name="connsiteX1" fmla="*/ 848443 w 848443"/>
                  <a:gd name="connsiteY1" fmla="*/ 119079 h 565120"/>
                  <a:gd name="connsiteX2" fmla="*/ 824248 w 848443"/>
                  <a:gd name="connsiteY2" fmla="*/ 552241 h 565120"/>
                  <a:gd name="connsiteX3" fmla="*/ 0 w 848443"/>
                  <a:gd name="connsiteY3" fmla="*/ 565120 h 565120"/>
                  <a:gd name="connsiteX4" fmla="*/ 521 w 848443"/>
                  <a:gd name="connsiteY4" fmla="*/ 106367 h 565120"/>
                  <a:gd name="connsiteX0" fmla="*/ 521 w 848443"/>
                  <a:gd name="connsiteY0" fmla="*/ 106367 h 565120"/>
                  <a:gd name="connsiteX1" fmla="*/ 848443 w 848443"/>
                  <a:gd name="connsiteY1" fmla="*/ 119079 h 565120"/>
                  <a:gd name="connsiteX2" fmla="*/ 824248 w 848443"/>
                  <a:gd name="connsiteY2" fmla="*/ 552241 h 565120"/>
                  <a:gd name="connsiteX3" fmla="*/ 0 w 848443"/>
                  <a:gd name="connsiteY3" fmla="*/ 565120 h 565120"/>
                  <a:gd name="connsiteX4" fmla="*/ 521 w 848443"/>
                  <a:gd name="connsiteY4" fmla="*/ 106367 h 565120"/>
                  <a:gd name="connsiteX0" fmla="*/ 521 w 848443"/>
                  <a:gd name="connsiteY0" fmla="*/ 106367 h 565120"/>
                  <a:gd name="connsiteX1" fmla="*/ 848443 w 848443"/>
                  <a:gd name="connsiteY1" fmla="*/ 119079 h 565120"/>
                  <a:gd name="connsiteX2" fmla="*/ 824248 w 848443"/>
                  <a:gd name="connsiteY2" fmla="*/ 552241 h 565120"/>
                  <a:gd name="connsiteX3" fmla="*/ 0 w 848443"/>
                  <a:gd name="connsiteY3" fmla="*/ 565120 h 565120"/>
                  <a:gd name="connsiteX4" fmla="*/ 521 w 848443"/>
                  <a:gd name="connsiteY4" fmla="*/ 106367 h 565120"/>
                  <a:gd name="connsiteX0" fmla="*/ 521 w 848443"/>
                  <a:gd name="connsiteY0" fmla="*/ 106367 h 565120"/>
                  <a:gd name="connsiteX1" fmla="*/ 848443 w 848443"/>
                  <a:gd name="connsiteY1" fmla="*/ 119079 h 565120"/>
                  <a:gd name="connsiteX2" fmla="*/ 839044 w 848443"/>
                  <a:gd name="connsiteY2" fmla="*/ 552241 h 565120"/>
                  <a:gd name="connsiteX3" fmla="*/ 0 w 848443"/>
                  <a:gd name="connsiteY3" fmla="*/ 565120 h 565120"/>
                  <a:gd name="connsiteX4" fmla="*/ 521 w 848443"/>
                  <a:gd name="connsiteY4" fmla="*/ 106367 h 565120"/>
                  <a:gd name="connsiteX0" fmla="*/ 521 w 848443"/>
                  <a:gd name="connsiteY0" fmla="*/ 106367 h 565120"/>
                  <a:gd name="connsiteX1" fmla="*/ 848443 w 848443"/>
                  <a:gd name="connsiteY1" fmla="*/ 119079 h 565120"/>
                  <a:gd name="connsiteX2" fmla="*/ 847922 w 848443"/>
                  <a:gd name="connsiteY2" fmla="*/ 552241 h 565120"/>
                  <a:gd name="connsiteX3" fmla="*/ 0 w 848443"/>
                  <a:gd name="connsiteY3" fmla="*/ 565120 h 565120"/>
                  <a:gd name="connsiteX4" fmla="*/ 521 w 848443"/>
                  <a:gd name="connsiteY4" fmla="*/ 106367 h 565120"/>
                  <a:gd name="connsiteX0" fmla="*/ 521 w 848443"/>
                  <a:gd name="connsiteY0" fmla="*/ 106367 h 573998"/>
                  <a:gd name="connsiteX1" fmla="*/ 848443 w 848443"/>
                  <a:gd name="connsiteY1" fmla="*/ 119079 h 573998"/>
                  <a:gd name="connsiteX2" fmla="*/ 847922 w 848443"/>
                  <a:gd name="connsiteY2" fmla="*/ 552241 h 573998"/>
                  <a:gd name="connsiteX3" fmla="*/ 0 w 848443"/>
                  <a:gd name="connsiteY3" fmla="*/ 573998 h 573998"/>
                  <a:gd name="connsiteX4" fmla="*/ 521 w 848443"/>
                  <a:gd name="connsiteY4" fmla="*/ 106367 h 573998"/>
                  <a:gd name="connsiteX0" fmla="*/ 521 w 853844"/>
                  <a:gd name="connsiteY0" fmla="*/ 106367 h 573998"/>
                  <a:gd name="connsiteX1" fmla="*/ 848443 w 853844"/>
                  <a:gd name="connsiteY1" fmla="*/ 119079 h 573998"/>
                  <a:gd name="connsiteX2" fmla="*/ 853841 w 853844"/>
                  <a:gd name="connsiteY2" fmla="*/ 558160 h 573998"/>
                  <a:gd name="connsiteX3" fmla="*/ 0 w 853844"/>
                  <a:gd name="connsiteY3" fmla="*/ 573998 h 573998"/>
                  <a:gd name="connsiteX4" fmla="*/ 521 w 853844"/>
                  <a:gd name="connsiteY4" fmla="*/ 106367 h 573998"/>
                  <a:gd name="connsiteX0" fmla="*/ 521 w 853844"/>
                  <a:gd name="connsiteY0" fmla="*/ 106367 h 573998"/>
                  <a:gd name="connsiteX1" fmla="*/ 848443 w 853844"/>
                  <a:gd name="connsiteY1" fmla="*/ 119079 h 573998"/>
                  <a:gd name="connsiteX2" fmla="*/ 853841 w 853844"/>
                  <a:gd name="connsiteY2" fmla="*/ 558160 h 573998"/>
                  <a:gd name="connsiteX3" fmla="*/ 0 w 853844"/>
                  <a:gd name="connsiteY3" fmla="*/ 573998 h 573998"/>
                  <a:gd name="connsiteX4" fmla="*/ 521 w 853844"/>
                  <a:gd name="connsiteY4" fmla="*/ 106367 h 573998"/>
                  <a:gd name="connsiteX0" fmla="*/ 521 w 853844"/>
                  <a:gd name="connsiteY0" fmla="*/ 106367 h 573998"/>
                  <a:gd name="connsiteX1" fmla="*/ 848443 w 853844"/>
                  <a:gd name="connsiteY1" fmla="*/ 119079 h 573998"/>
                  <a:gd name="connsiteX2" fmla="*/ 853841 w 853844"/>
                  <a:gd name="connsiteY2" fmla="*/ 558160 h 573998"/>
                  <a:gd name="connsiteX3" fmla="*/ 0 w 853844"/>
                  <a:gd name="connsiteY3" fmla="*/ 573998 h 573998"/>
                  <a:gd name="connsiteX4" fmla="*/ 521 w 853844"/>
                  <a:gd name="connsiteY4" fmla="*/ 106367 h 573998"/>
                  <a:gd name="connsiteX0" fmla="*/ 521 w 853844"/>
                  <a:gd name="connsiteY0" fmla="*/ 106367 h 573998"/>
                  <a:gd name="connsiteX1" fmla="*/ 848443 w 853844"/>
                  <a:gd name="connsiteY1" fmla="*/ 119079 h 573998"/>
                  <a:gd name="connsiteX2" fmla="*/ 853841 w 853844"/>
                  <a:gd name="connsiteY2" fmla="*/ 558160 h 573998"/>
                  <a:gd name="connsiteX3" fmla="*/ 0 w 853844"/>
                  <a:gd name="connsiteY3" fmla="*/ 573998 h 573998"/>
                  <a:gd name="connsiteX4" fmla="*/ 521 w 853844"/>
                  <a:gd name="connsiteY4" fmla="*/ 106367 h 573998"/>
                  <a:gd name="connsiteX0" fmla="*/ 521 w 853844"/>
                  <a:gd name="connsiteY0" fmla="*/ 106367 h 573998"/>
                  <a:gd name="connsiteX1" fmla="*/ 848443 w 853844"/>
                  <a:gd name="connsiteY1" fmla="*/ 119079 h 573998"/>
                  <a:gd name="connsiteX2" fmla="*/ 853841 w 853844"/>
                  <a:gd name="connsiteY2" fmla="*/ 558160 h 573998"/>
                  <a:gd name="connsiteX3" fmla="*/ 0 w 853844"/>
                  <a:gd name="connsiteY3" fmla="*/ 573998 h 573998"/>
                  <a:gd name="connsiteX4" fmla="*/ 521 w 853844"/>
                  <a:gd name="connsiteY4" fmla="*/ 106367 h 573998"/>
                  <a:gd name="connsiteX0" fmla="*/ 521 w 853844"/>
                  <a:gd name="connsiteY0" fmla="*/ 106367 h 581142"/>
                  <a:gd name="connsiteX1" fmla="*/ 848443 w 853844"/>
                  <a:gd name="connsiteY1" fmla="*/ 119079 h 581142"/>
                  <a:gd name="connsiteX2" fmla="*/ 853841 w 853844"/>
                  <a:gd name="connsiteY2" fmla="*/ 558160 h 581142"/>
                  <a:gd name="connsiteX3" fmla="*/ 0 w 853844"/>
                  <a:gd name="connsiteY3" fmla="*/ 581142 h 581142"/>
                  <a:gd name="connsiteX4" fmla="*/ 521 w 853844"/>
                  <a:gd name="connsiteY4" fmla="*/ 106367 h 581142"/>
                  <a:gd name="connsiteX0" fmla="*/ 521 w 853844"/>
                  <a:gd name="connsiteY0" fmla="*/ 106367 h 581142"/>
                  <a:gd name="connsiteX1" fmla="*/ 848443 w 853844"/>
                  <a:gd name="connsiteY1" fmla="*/ 119079 h 581142"/>
                  <a:gd name="connsiteX2" fmla="*/ 853841 w 853844"/>
                  <a:gd name="connsiteY2" fmla="*/ 567685 h 581142"/>
                  <a:gd name="connsiteX3" fmla="*/ 0 w 853844"/>
                  <a:gd name="connsiteY3" fmla="*/ 581142 h 581142"/>
                  <a:gd name="connsiteX4" fmla="*/ 521 w 853844"/>
                  <a:gd name="connsiteY4" fmla="*/ 106367 h 581142"/>
                  <a:gd name="connsiteX0" fmla="*/ 521 w 853844"/>
                  <a:gd name="connsiteY0" fmla="*/ 110344 h 585119"/>
                  <a:gd name="connsiteX1" fmla="*/ 848443 w 853844"/>
                  <a:gd name="connsiteY1" fmla="*/ 115913 h 585119"/>
                  <a:gd name="connsiteX2" fmla="*/ 853841 w 853844"/>
                  <a:gd name="connsiteY2" fmla="*/ 571662 h 585119"/>
                  <a:gd name="connsiteX3" fmla="*/ 0 w 853844"/>
                  <a:gd name="connsiteY3" fmla="*/ 585119 h 585119"/>
                  <a:gd name="connsiteX4" fmla="*/ 521 w 853844"/>
                  <a:gd name="connsiteY4" fmla="*/ 110344 h 585119"/>
                  <a:gd name="connsiteX0" fmla="*/ 4 w 858090"/>
                  <a:gd name="connsiteY0" fmla="*/ 106367 h 588285"/>
                  <a:gd name="connsiteX1" fmla="*/ 852689 w 858090"/>
                  <a:gd name="connsiteY1" fmla="*/ 119079 h 588285"/>
                  <a:gd name="connsiteX2" fmla="*/ 858087 w 858090"/>
                  <a:gd name="connsiteY2" fmla="*/ 574828 h 588285"/>
                  <a:gd name="connsiteX3" fmla="*/ 4246 w 858090"/>
                  <a:gd name="connsiteY3" fmla="*/ 588285 h 588285"/>
                  <a:gd name="connsiteX4" fmla="*/ 4 w 858090"/>
                  <a:gd name="connsiteY4" fmla="*/ 106367 h 588285"/>
                  <a:gd name="connsiteX0" fmla="*/ 4 w 858090"/>
                  <a:gd name="connsiteY0" fmla="*/ 106367 h 588285"/>
                  <a:gd name="connsiteX1" fmla="*/ 852689 w 858090"/>
                  <a:gd name="connsiteY1" fmla="*/ 119079 h 588285"/>
                  <a:gd name="connsiteX2" fmla="*/ 858087 w 858090"/>
                  <a:gd name="connsiteY2" fmla="*/ 574828 h 588285"/>
                  <a:gd name="connsiteX3" fmla="*/ 4246 w 858090"/>
                  <a:gd name="connsiteY3" fmla="*/ 588285 h 588285"/>
                  <a:gd name="connsiteX4" fmla="*/ 4 w 858090"/>
                  <a:gd name="connsiteY4" fmla="*/ 106367 h 588285"/>
                  <a:gd name="connsiteX0" fmla="*/ 4 w 853345"/>
                  <a:gd name="connsiteY0" fmla="*/ 106367 h 588285"/>
                  <a:gd name="connsiteX1" fmla="*/ 852689 w 853345"/>
                  <a:gd name="connsiteY1" fmla="*/ 119079 h 588285"/>
                  <a:gd name="connsiteX2" fmla="*/ 853325 w 853345"/>
                  <a:gd name="connsiteY2" fmla="*/ 567684 h 588285"/>
                  <a:gd name="connsiteX3" fmla="*/ 4246 w 853345"/>
                  <a:gd name="connsiteY3" fmla="*/ 588285 h 588285"/>
                  <a:gd name="connsiteX4" fmla="*/ 4 w 853345"/>
                  <a:gd name="connsiteY4" fmla="*/ 106367 h 588285"/>
                  <a:gd name="connsiteX0" fmla="*/ 4 w 855712"/>
                  <a:gd name="connsiteY0" fmla="*/ 106367 h 588285"/>
                  <a:gd name="connsiteX1" fmla="*/ 852689 w 855712"/>
                  <a:gd name="connsiteY1" fmla="*/ 119079 h 588285"/>
                  <a:gd name="connsiteX2" fmla="*/ 855706 w 855712"/>
                  <a:gd name="connsiteY2" fmla="*/ 570066 h 588285"/>
                  <a:gd name="connsiteX3" fmla="*/ 4246 w 855712"/>
                  <a:gd name="connsiteY3" fmla="*/ 588285 h 588285"/>
                  <a:gd name="connsiteX4" fmla="*/ 4 w 855712"/>
                  <a:gd name="connsiteY4" fmla="*/ 106367 h 5882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5712" h="588285">
                    <a:moveTo>
                      <a:pt x="4" y="106367"/>
                    </a:moveTo>
                    <a:cubicBezTo>
                      <a:pt x="61565" y="-10919"/>
                      <a:pt x="625788" y="-62955"/>
                      <a:pt x="852689" y="119079"/>
                    </a:cubicBezTo>
                    <a:cubicBezTo>
                      <a:pt x="852515" y="263466"/>
                      <a:pt x="855880" y="425679"/>
                      <a:pt x="855706" y="570066"/>
                    </a:cubicBezTo>
                    <a:cubicBezTo>
                      <a:pt x="505414" y="404495"/>
                      <a:pt x="108945" y="492798"/>
                      <a:pt x="4246" y="588285"/>
                    </a:cubicBezTo>
                    <a:cubicBezTo>
                      <a:pt x="4420" y="435367"/>
                      <a:pt x="-170" y="259285"/>
                      <a:pt x="4" y="106367"/>
                    </a:cubicBezTo>
                    <a:close/>
                  </a:path>
                </a:pathLst>
              </a:custGeom>
              <a:gradFill>
                <a:gsLst>
                  <a:gs pos="92000">
                    <a:srgbClr val="E0E0E0"/>
                  </a:gs>
                  <a:gs pos="100000">
                    <a:srgbClr val="CACACA"/>
                  </a:gs>
                  <a:gs pos="0">
                    <a:srgbClr val="C0C0C0"/>
                  </a:gs>
                  <a:gs pos="30000">
                    <a:schemeClr val="bg1">
                      <a:lumMod val="95000"/>
                    </a:schemeClr>
                  </a:gs>
                  <a:gs pos="64000">
                    <a:schemeClr val="tx1">
                      <a:lumMod val="65000"/>
                      <a:lumOff val="35000"/>
                    </a:schemeClr>
                  </a:gs>
                  <a:gs pos="82000">
                    <a:schemeClr val="bg1">
                      <a:lumMod val="6500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18" name="Rectangle 3">
                <a:extLst>
                  <a:ext uri="{FF2B5EF4-FFF2-40B4-BE49-F238E27FC236}">
                    <a16:creationId xmlns:a16="http://schemas.microsoft.com/office/drawing/2014/main" id="{D5F4EA1E-43DF-4258-B00B-A79E0B021756}"/>
                  </a:ext>
                </a:extLst>
              </p:cNvPr>
              <p:cNvSpPr/>
              <p:nvPr/>
            </p:nvSpPr>
            <p:spPr>
              <a:xfrm>
                <a:off x="3894895" y="1587709"/>
                <a:ext cx="886831" cy="243799"/>
              </a:xfrm>
              <a:custGeom>
                <a:avLst/>
                <a:gdLst>
                  <a:gd name="connsiteX0" fmla="*/ 0 w 914400"/>
                  <a:gd name="connsiteY0" fmla="*/ 0 h 533400"/>
                  <a:gd name="connsiteX1" fmla="*/ 914400 w 914400"/>
                  <a:gd name="connsiteY1" fmla="*/ 0 h 533400"/>
                  <a:gd name="connsiteX2" fmla="*/ 914400 w 914400"/>
                  <a:gd name="connsiteY2" fmla="*/ 533400 h 533400"/>
                  <a:gd name="connsiteX3" fmla="*/ 0 w 914400"/>
                  <a:gd name="connsiteY3" fmla="*/ 533400 h 533400"/>
                  <a:gd name="connsiteX4" fmla="*/ 0 w 914400"/>
                  <a:gd name="connsiteY4" fmla="*/ 0 h 533400"/>
                  <a:gd name="connsiteX0" fmla="*/ 0 w 914400"/>
                  <a:gd name="connsiteY0" fmla="*/ 0 h 559158"/>
                  <a:gd name="connsiteX1" fmla="*/ 914400 w 914400"/>
                  <a:gd name="connsiteY1" fmla="*/ 0 h 559158"/>
                  <a:gd name="connsiteX2" fmla="*/ 914400 w 914400"/>
                  <a:gd name="connsiteY2" fmla="*/ 533400 h 559158"/>
                  <a:gd name="connsiteX3" fmla="*/ 32197 w 914400"/>
                  <a:gd name="connsiteY3" fmla="*/ 559158 h 559158"/>
                  <a:gd name="connsiteX4" fmla="*/ 0 w 914400"/>
                  <a:gd name="connsiteY4" fmla="*/ 0 h 559158"/>
                  <a:gd name="connsiteX0" fmla="*/ 6439 w 882203"/>
                  <a:gd name="connsiteY0" fmla="*/ 180304 h 559158"/>
                  <a:gd name="connsiteX1" fmla="*/ 882203 w 882203"/>
                  <a:gd name="connsiteY1" fmla="*/ 0 h 559158"/>
                  <a:gd name="connsiteX2" fmla="*/ 882203 w 882203"/>
                  <a:gd name="connsiteY2" fmla="*/ 533400 h 559158"/>
                  <a:gd name="connsiteX3" fmla="*/ 0 w 882203"/>
                  <a:gd name="connsiteY3" fmla="*/ 559158 h 559158"/>
                  <a:gd name="connsiteX4" fmla="*/ 6439 w 882203"/>
                  <a:gd name="connsiteY4" fmla="*/ 180304 h 559158"/>
                  <a:gd name="connsiteX0" fmla="*/ 6439 w 882203"/>
                  <a:gd name="connsiteY0" fmla="*/ 19318 h 398172"/>
                  <a:gd name="connsiteX1" fmla="*/ 830687 w 882203"/>
                  <a:gd name="connsiteY1" fmla="*/ 0 h 398172"/>
                  <a:gd name="connsiteX2" fmla="*/ 882203 w 882203"/>
                  <a:gd name="connsiteY2" fmla="*/ 372414 h 398172"/>
                  <a:gd name="connsiteX3" fmla="*/ 0 w 882203"/>
                  <a:gd name="connsiteY3" fmla="*/ 398172 h 398172"/>
                  <a:gd name="connsiteX4" fmla="*/ 6439 w 882203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59535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56072 h 534926"/>
                  <a:gd name="connsiteX1" fmla="*/ 830687 w 830687"/>
                  <a:gd name="connsiteY1" fmla="*/ 136754 h 534926"/>
                  <a:gd name="connsiteX2" fmla="*/ 824248 w 830687"/>
                  <a:gd name="connsiteY2" fmla="*/ 522047 h 534926"/>
                  <a:gd name="connsiteX3" fmla="*/ 0 w 830687"/>
                  <a:gd name="connsiteY3" fmla="*/ 534926 h 534926"/>
                  <a:gd name="connsiteX4" fmla="*/ 6439 w 830687"/>
                  <a:gd name="connsiteY4" fmla="*/ 156072 h 534926"/>
                  <a:gd name="connsiteX0" fmla="*/ 6439 w 830687"/>
                  <a:gd name="connsiteY0" fmla="*/ 186011 h 564865"/>
                  <a:gd name="connsiteX1" fmla="*/ 830687 w 830687"/>
                  <a:gd name="connsiteY1" fmla="*/ 166693 h 564865"/>
                  <a:gd name="connsiteX2" fmla="*/ 824248 w 830687"/>
                  <a:gd name="connsiteY2" fmla="*/ 551986 h 564865"/>
                  <a:gd name="connsiteX3" fmla="*/ 0 w 830687"/>
                  <a:gd name="connsiteY3" fmla="*/ 564865 h 564865"/>
                  <a:gd name="connsiteX4" fmla="*/ 6439 w 830687"/>
                  <a:gd name="connsiteY4" fmla="*/ 186011 h 564865"/>
                  <a:gd name="connsiteX0" fmla="*/ 6439 w 830687"/>
                  <a:gd name="connsiteY0" fmla="*/ 172023 h 550877"/>
                  <a:gd name="connsiteX1" fmla="*/ 830687 w 830687"/>
                  <a:gd name="connsiteY1" fmla="*/ 152705 h 550877"/>
                  <a:gd name="connsiteX2" fmla="*/ 824248 w 830687"/>
                  <a:gd name="connsiteY2" fmla="*/ 537998 h 550877"/>
                  <a:gd name="connsiteX3" fmla="*/ 0 w 830687"/>
                  <a:gd name="connsiteY3" fmla="*/ 550877 h 550877"/>
                  <a:gd name="connsiteX4" fmla="*/ 6439 w 830687"/>
                  <a:gd name="connsiteY4" fmla="*/ 172023 h 550877"/>
                  <a:gd name="connsiteX0" fmla="*/ 6439 w 830687"/>
                  <a:gd name="connsiteY0" fmla="*/ 175731 h 554585"/>
                  <a:gd name="connsiteX1" fmla="*/ 830687 w 830687"/>
                  <a:gd name="connsiteY1" fmla="*/ 156413 h 554585"/>
                  <a:gd name="connsiteX2" fmla="*/ 824248 w 830687"/>
                  <a:gd name="connsiteY2" fmla="*/ 541706 h 554585"/>
                  <a:gd name="connsiteX3" fmla="*/ 0 w 830687"/>
                  <a:gd name="connsiteY3" fmla="*/ 554585 h 554585"/>
                  <a:gd name="connsiteX4" fmla="*/ 6439 w 830687"/>
                  <a:gd name="connsiteY4" fmla="*/ 175731 h 554585"/>
                  <a:gd name="connsiteX0" fmla="*/ 6439 w 830687"/>
                  <a:gd name="connsiteY0" fmla="*/ 156436 h 535290"/>
                  <a:gd name="connsiteX1" fmla="*/ 830687 w 830687"/>
                  <a:gd name="connsiteY1" fmla="*/ 137118 h 535290"/>
                  <a:gd name="connsiteX2" fmla="*/ 824248 w 830687"/>
                  <a:gd name="connsiteY2" fmla="*/ 522411 h 535290"/>
                  <a:gd name="connsiteX3" fmla="*/ 0 w 830687"/>
                  <a:gd name="connsiteY3" fmla="*/ 535290 h 535290"/>
                  <a:gd name="connsiteX4" fmla="*/ 6439 w 830687"/>
                  <a:gd name="connsiteY4" fmla="*/ 156436 h 535290"/>
                  <a:gd name="connsiteX0" fmla="*/ 6439 w 830687"/>
                  <a:gd name="connsiteY0" fmla="*/ 168670 h 547524"/>
                  <a:gd name="connsiteX1" fmla="*/ 830687 w 830687"/>
                  <a:gd name="connsiteY1" fmla="*/ 149352 h 547524"/>
                  <a:gd name="connsiteX2" fmla="*/ 824248 w 830687"/>
                  <a:gd name="connsiteY2" fmla="*/ 534645 h 547524"/>
                  <a:gd name="connsiteX3" fmla="*/ 0 w 830687"/>
                  <a:gd name="connsiteY3" fmla="*/ 547524 h 547524"/>
                  <a:gd name="connsiteX4" fmla="*/ 6439 w 830687"/>
                  <a:gd name="connsiteY4" fmla="*/ 168670 h 547524"/>
                  <a:gd name="connsiteX0" fmla="*/ 6439 w 830687"/>
                  <a:gd name="connsiteY0" fmla="*/ 177329 h 556183"/>
                  <a:gd name="connsiteX1" fmla="*/ 830687 w 830687"/>
                  <a:gd name="connsiteY1" fmla="*/ 158011 h 556183"/>
                  <a:gd name="connsiteX2" fmla="*/ 824248 w 830687"/>
                  <a:gd name="connsiteY2" fmla="*/ 543304 h 556183"/>
                  <a:gd name="connsiteX3" fmla="*/ 0 w 830687"/>
                  <a:gd name="connsiteY3" fmla="*/ 556183 h 556183"/>
                  <a:gd name="connsiteX4" fmla="*/ 6439 w 830687"/>
                  <a:gd name="connsiteY4" fmla="*/ 177329 h 556183"/>
                  <a:gd name="connsiteX0" fmla="*/ 6439 w 830687"/>
                  <a:gd name="connsiteY0" fmla="*/ 180962 h 559816"/>
                  <a:gd name="connsiteX1" fmla="*/ 830687 w 830687"/>
                  <a:gd name="connsiteY1" fmla="*/ 155204 h 559816"/>
                  <a:gd name="connsiteX2" fmla="*/ 824248 w 830687"/>
                  <a:gd name="connsiteY2" fmla="*/ 546937 h 559816"/>
                  <a:gd name="connsiteX3" fmla="*/ 0 w 830687"/>
                  <a:gd name="connsiteY3" fmla="*/ 559816 h 559816"/>
                  <a:gd name="connsiteX4" fmla="*/ 6439 w 830687"/>
                  <a:gd name="connsiteY4" fmla="*/ 180962 h 559816"/>
                  <a:gd name="connsiteX0" fmla="*/ 0 w 831847"/>
                  <a:gd name="connsiteY0" fmla="*/ 156714 h 581162"/>
                  <a:gd name="connsiteX1" fmla="*/ 831847 w 831847"/>
                  <a:gd name="connsiteY1" fmla="*/ 176550 h 581162"/>
                  <a:gd name="connsiteX2" fmla="*/ 825408 w 831847"/>
                  <a:gd name="connsiteY2" fmla="*/ 568283 h 581162"/>
                  <a:gd name="connsiteX3" fmla="*/ 1160 w 831847"/>
                  <a:gd name="connsiteY3" fmla="*/ 581162 h 581162"/>
                  <a:gd name="connsiteX4" fmla="*/ 0 w 831847"/>
                  <a:gd name="connsiteY4" fmla="*/ 156714 h 581162"/>
                  <a:gd name="connsiteX0" fmla="*/ 0 w 825408"/>
                  <a:gd name="connsiteY0" fmla="*/ 179525 h 603973"/>
                  <a:gd name="connsiteX1" fmla="*/ 821716 w 825408"/>
                  <a:gd name="connsiteY1" fmla="*/ 156301 h 603973"/>
                  <a:gd name="connsiteX2" fmla="*/ 825408 w 825408"/>
                  <a:gd name="connsiteY2" fmla="*/ 591094 h 603973"/>
                  <a:gd name="connsiteX3" fmla="*/ 1160 w 825408"/>
                  <a:gd name="connsiteY3" fmla="*/ 603973 h 603973"/>
                  <a:gd name="connsiteX4" fmla="*/ 0 w 825408"/>
                  <a:gd name="connsiteY4" fmla="*/ 179525 h 603973"/>
                  <a:gd name="connsiteX0" fmla="*/ 0 w 825408"/>
                  <a:gd name="connsiteY0" fmla="*/ 134944 h 559392"/>
                  <a:gd name="connsiteX1" fmla="*/ 821716 w 825408"/>
                  <a:gd name="connsiteY1" fmla="*/ 111720 h 559392"/>
                  <a:gd name="connsiteX2" fmla="*/ 825408 w 825408"/>
                  <a:gd name="connsiteY2" fmla="*/ 546513 h 559392"/>
                  <a:gd name="connsiteX3" fmla="*/ 1160 w 825408"/>
                  <a:gd name="connsiteY3" fmla="*/ 559392 h 559392"/>
                  <a:gd name="connsiteX4" fmla="*/ 0 w 825408"/>
                  <a:gd name="connsiteY4" fmla="*/ 134944 h 559392"/>
                  <a:gd name="connsiteX0" fmla="*/ 0 w 825408"/>
                  <a:gd name="connsiteY0" fmla="*/ 104849 h 529297"/>
                  <a:gd name="connsiteX1" fmla="*/ 821716 w 825408"/>
                  <a:gd name="connsiteY1" fmla="*/ 81625 h 529297"/>
                  <a:gd name="connsiteX2" fmla="*/ 825408 w 825408"/>
                  <a:gd name="connsiteY2" fmla="*/ 516418 h 529297"/>
                  <a:gd name="connsiteX3" fmla="*/ 1160 w 825408"/>
                  <a:gd name="connsiteY3" fmla="*/ 529297 h 529297"/>
                  <a:gd name="connsiteX4" fmla="*/ 0 w 825408"/>
                  <a:gd name="connsiteY4" fmla="*/ 104849 h 529297"/>
                  <a:gd name="connsiteX0" fmla="*/ 0 w 825408"/>
                  <a:gd name="connsiteY0" fmla="*/ 112090 h 536538"/>
                  <a:gd name="connsiteX1" fmla="*/ 821716 w 825408"/>
                  <a:gd name="connsiteY1" fmla="*/ 88866 h 536538"/>
                  <a:gd name="connsiteX2" fmla="*/ 825408 w 825408"/>
                  <a:gd name="connsiteY2" fmla="*/ 523659 h 536538"/>
                  <a:gd name="connsiteX3" fmla="*/ 1160 w 825408"/>
                  <a:gd name="connsiteY3" fmla="*/ 536538 h 536538"/>
                  <a:gd name="connsiteX4" fmla="*/ 0 w 825408"/>
                  <a:gd name="connsiteY4" fmla="*/ 112090 h 536538"/>
                  <a:gd name="connsiteX0" fmla="*/ 1420 w 824295"/>
                  <a:gd name="connsiteY0" fmla="*/ 109165 h 538678"/>
                  <a:gd name="connsiteX1" fmla="*/ 820603 w 824295"/>
                  <a:gd name="connsiteY1" fmla="*/ 91006 h 538678"/>
                  <a:gd name="connsiteX2" fmla="*/ 824295 w 824295"/>
                  <a:gd name="connsiteY2" fmla="*/ 525799 h 538678"/>
                  <a:gd name="connsiteX3" fmla="*/ 47 w 824295"/>
                  <a:gd name="connsiteY3" fmla="*/ 538678 h 538678"/>
                  <a:gd name="connsiteX4" fmla="*/ 1420 w 824295"/>
                  <a:gd name="connsiteY4" fmla="*/ 109165 h 538678"/>
                  <a:gd name="connsiteX0" fmla="*/ 8983 w 831858"/>
                  <a:gd name="connsiteY0" fmla="*/ 109165 h 525799"/>
                  <a:gd name="connsiteX1" fmla="*/ 828166 w 831858"/>
                  <a:gd name="connsiteY1" fmla="*/ 91006 h 525799"/>
                  <a:gd name="connsiteX2" fmla="*/ 831858 w 831858"/>
                  <a:gd name="connsiteY2" fmla="*/ 525799 h 525799"/>
                  <a:gd name="connsiteX3" fmla="*/ 11 w 831858"/>
                  <a:gd name="connsiteY3" fmla="*/ 199261 h 525799"/>
                  <a:gd name="connsiteX4" fmla="*/ 8983 w 831858"/>
                  <a:gd name="connsiteY4" fmla="*/ 109165 h 525799"/>
                  <a:gd name="connsiteX0" fmla="*/ 9421 w 832296"/>
                  <a:gd name="connsiteY0" fmla="*/ 109165 h 525799"/>
                  <a:gd name="connsiteX1" fmla="*/ 828604 w 832296"/>
                  <a:gd name="connsiteY1" fmla="*/ 91006 h 525799"/>
                  <a:gd name="connsiteX2" fmla="*/ 832296 w 832296"/>
                  <a:gd name="connsiteY2" fmla="*/ 525799 h 525799"/>
                  <a:gd name="connsiteX3" fmla="*/ 449 w 832296"/>
                  <a:gd name="connsiteY3" fmla="*/ 199261 h 525799"/>
                  <a:gd name="connsiteX4" fmla="*/ 9421 w 832296"/>
                  <a:gd name="connsiteY4" fmla="*/ 109165 h 525799"/>
                  <a:gd name="connsiteX0" fmla="*/ 401 w 823276"/>
                  <a:gd name="connsiteY0" fmla="*/ 109165 h 525799"/>
                  <a:gd name="connsiteX1" fmla="*/ 819584 w 823276"/>
                  <a:gd name="connsiteY1" fmla="*/ 91006 h 525799"/>
                  <a:gd name="connsiteX2" fmla="*/ 823276 w 823276"/>
                  <a:gd name="connsiteY2" fmla="*/ 525799 h 525799"/>
                  <a:gd name="connsiteX3" fmla="*/ 1561 w 823276"/>
                  <a:gd name="connsiteY3" fmla="*/ 184063 h 525799"/>
                  <a:gd name="connsiteX4" fmla="*/ 401 w 823276"/>
                  <a:gd name="connsiteY4" fmla="*/ 109165 h 525799"/>
                  <a:gd name="connsiteX0" fmla="*/ 401 w 823276"/>
                  <a:gd name="connsiteY0" fmla="*/ 109165 h 525799"/>
                  <a:gd name="connsiteX1" fmla="*/ 819584 w 823276"/>
                  <a:gd name="connsiteY1" fmla="*/ 91006 h 525799"/>
                  <a:gd name="connsiteX2" fmla="*/ 823276 w 823276"/>
                  <a:gd name="connsiteY2" fmla="*/ 525799 h 525799"/>
                  <a:gd name="connsiteX3" fmla="*/ 1561 w 823276"/>
                  <a:gd name="connsiteY3" fmla="*/ 184063 h 525799"/>
                  <a:gd name="connsiteX4" fmla="*/ 401 w 823276"/>
                  <a:gd name="connsiteY4" fmla="*/ 109165 h 525799"/>
                  <a:gd name="connsiteX0" fmla="*/ 401 w 825809"/>
                  <a:gd name="connsiteY0" fmla="*/ 109165 h 195068"/>
                  <a:gd name="connsiteX1" fmla="*/ 819584 w 825809"/>
                  <a:gd name="connsiteY1" fmla="*/ 91006 h 195068"/>
                  <a:gd name="connsiteX2" fmla="*/ 825809 w 825809"/>
                  <a:gd name="connsiteY2" fmla="*/ 186381 h 195068"/>
                  <a:gd name="connsiteX3" fmla="*/ 1561 w 825809"/>
                  <a:gd name="connsiteY3" fmla="*/ 184063 h 195068"/>
                  <a:gd name="connsiteX4" fmla="*/ 401 w 825809"/>
                  <a:gd name="connsiteY4" fmla="*/ 109165 h 195068"/>
                  <a:gd name="connsiteX0" fmla="*/ 0 w 830474"/>
                  <a:gd name="connsiteY0" fmla="*/ 106308 h 194760"/>
                  <a:gd name="connsiteX1" fmla="*/ 824249 w 830474"/>
                  <a:gd name="connsiteY1" fmla="*/ 93214 h 194760"/>
                  <a:gd name="connsiteX2" fmla="*/ 830474 w 830474"/>
                  <a:gd name="connsiteY2" fmla="*/ 188589 h 194760"/>
                  <a:gd name="connsiteX3" fmla="*/ 6226 w 830474"/>
                  <a:gd name="connsiteY3" fmla="*/ 186271 h 194760"/>
                  <a:gd name="connsiteX4" fmla="*/ 0 w 830474"/>
                  <a:gd name="connsiteY4" fmla="*/ 106308 h 194760"/>
                  <a:gd name="connsiteX0" fmla="*/ 0 w 842570"/>
                  <a:gd name="connsiteY0" fmla="*/ 106308 h 251484"/>
                  <a:gd name="connsiteX1" fmla="*/ 824249 w 842570"/>
                  <a:gd name="connsiteY1" fmla="*/ 93214 h 251484"/>
                  <a:gd name="connsiteX2" fmla="*/ 842570 w 842570"/>
                  <a:gd name="connsiteY2" fmla="*/ 251484 h 251484"/>
                  <a:gd name="connsiteX3" fmla="*/ 6226 w 842570"/>
                  <a:gd name="connsiteY3" fmla="*/ 186271 h 251484"/>
                  <a:gd name="connsiteX4" fmla="*/ 0 w 842570"/>
                  <a:gd name="connsiteY4" fmla="*/ 106308 h 251484"/>
                  <a:gd name="connsiteX0" fmla="*/ 0 w 871053"/>
                  <a:gd name="connsiteY0" fmla="*/ 106308 h 251484"/>
                  <a:gd name="connsiteX1" fmla="*/ 824249 w 871053"/>
                  <a:gd name="connsiteY1" fmla="*/ 93214 h 251484"/>
                  <a:gd name="connsiteX2" fmla="*/ 842570 w 871053"/>
                  <a:gd name="connsiteY2" fmla="*/ 251484 h 251484"/>
                  <a:gd name="connsiteX3" fmla="*/ 6226 w 871053"/>
                  <a:gd name="connsiteY3" fmla="*/ 186271 h 251484"/>
                  <a:gd name="connsiteX4" fmla="*/ 0 w 871053"/>
                  <a:gd name="connsiteY4" fmla="*/ 106308 h 251484"/>
                  <a:gd name="connsiteX0" fmla="*/ 0 w 873694"/>
                  <a:gd name="connsiteY0" fmla="*/ 106308 h 251484"/>
                  <a:gd name="connsiteX1" fmla="*/ 824249 w 873694"/>
                  <a:gd name="connsiteY1" fmla="*/ 93214 h 251484"/>
                  <a:gd name="connsiteX2" fmla="*/ 842570 w 873694"/>
                  <a:gd name="connsiteY2" fmla="*/ 251484 h 251484"/>
                  <a:gd name="connsiteX3" fmla="*/ 6226 w 873694"/>
                  <a:gd name="connsiteY3" fmla="*/ 186271 h 251484"/>
                  <a:gd name="connsiteX4" fmla="*/ 0 w 873694"/>
                  <a:gd name="connsiteY4" fmla="*/ 106308 h 251484"/>
                  <a:gd name="connsiteX0" fmla="*/ 0 w 873694"/>
                  <a:gd name="connsiteY0" fmla="*/ 103647 h 248823"/>
                  <a:gd name="connsiteX1" fmla="*/ 824249 w 873694"/>
                  <a:gd name="connsiteY1" fmla="*/ 95391 h 248823"/>
                  <a:gd name="connsiteX2" fmla="*/ 842570 w 873694"/>
                  <a:gd name="connsiteY2" fmla="*/ 248823 h 248823"/>
                  <a:gd name="connsiteX3" fmla="*/ 6226 w 873694"/>
                  <a:gd name="connsiteY3" fmla="*/ 183610 h 248823"/>
                  <a:gd name="connsiteX4" fmla="*/ 0 w 873694"/>
                  <a:gd name="connsiteY4" fmla="*/ 103647 h 248823"/>
                  <a:gd name="connsiteX0" fmla="*/ 23029 w 896723"/>
                  <a:gd name="connsiteY0" fmla="*/ 103647 h 256182"/>
                  <a:gd name="connsiteX1" fmla="*/ 847278 w 896723"/>
                  <a:gd name="connsiteY1" fmla="*/ 95391 h 256182"/>
                  <a:gd name="connsiteX2" fmla="*/ 865599 w 896723"/>
                  <a:gd name="connsiteY2" fmla="*/ 248823 h 256182"/>
                  <a:gd name="connsiteX3" fmla="*/ 227 w 896723"/>
                  <a:gd name="connsiteY3" fmla="*/ 256182 h 256182"/>
                  <a:gd name="connsiteX4" fmla="*/ 23029 w 896723"/>
                  <a:gd name="connsiteY4" fmla="*/ 103647 h 256182"/>
                  <a:gd name="connsiteX0" fmla="*/ 40199 w 913893"/>
                  <a:gd name="connsiteY0" fmla="*/ 103647 h 256182"/>
                  <a:gd name="connsiteX1" fmla="*/ 864448 w 913893"/>
                  <a:gd name="connsiteY1" fmla="*/ 95391 h 256182"/>
                  <a:gd name="connsiteX2" fmla="*/ 882769 w 913893"/>
                  <a:gd name="connsiteY2" fmla="*/ 248823 h 256182"/>
                  <a:gd name="connsiteX3" fmla="*/ 17397 w 913893"/>
                  <a:gd name="connsiteY3" fmla="*/ 256182 h 256182"/>
                  <a:gd name="connsiteX4" fmla="*/ 40199 w 913893"/>
                  <a:gd name="connsiteY4" fmla="*/ 103647 h 256182"/>
                  <a:gd name="connsiteX0" fmla="*/ 40199 w 913215"/>
                  <a:gd name="connsiteY0" fmla="*/ 103647 h 256182"/>
                  <a:gd name="connsiteX1" fmla="*/ 864448 w 913215"/>
                  <a:gd name="connsiteY1" fmla="*/ 95391 h 256182"/>
                  <a:gd name="connsiteX2" fmla="*/ 882769 w 913215"/>
                  <a:gd name="connsiteY2" fmla="*/ 248823 h 256182"/>
                  <a:gd name="connsiteX3" fmla="*/ 17397 w 913215"/>
                  <a:gd name="connsiteY3" fmla="*/ 256182 h 256182"/>
                  <a:gd name="connsiteX4" fmla="*/ 40199 w 913215"/>
                  <a:gd name="connsiteY4" fmla="*/ 103647 h 256182"/>
                  <a:gd name="connsiteX0" fmla="*/ 33311 w 906327"/>
                  <a:gd name="connsiteY0" fmla="*/ 103647 h 248823"/>
                  <a:gd name="connsiteX1" fmla="*/ 857560 w 906327"/>
                  <a:gd name="connsiteY1" fmla="*/ 95391 h 248823"/>
                  <a:gd name="connsiteX2" fmla="*/ 875881 w 906327"/>
                  <a:gd name="connsiteY2" fmla="*/ 248823 h 248823"/>
                  <a:gd name="connsiteX3" fmla="*/ 31223 w 906327"/>
                  <a:gd name="connsiteY3" fmla="*/ 238427 h 248823"/>
                  <a:gd name="connsiteX4" fmla="*/ 33311 w 906327"/>
                  <a:gd name="connsiteY4" fmla="*/ 103647 h 248823"/>
                  <a:gd name="connsiteX0" fmla="*/ 45136 w 918152"/>
                  <a:gd name="connsiteY0" fmla="*/ 103647 h 248823"/>
                  <a:gd name="connsiteX1" fmla="*/ 869385 w 918152"/>
                  <a:gd name="connsiteY1" fmla="*/ 95391 h 248823"/>
                  <a:gd name="connsiteX2" fmla="*/ 887706 w 918152"/>
                  <a:gd name="connsiteY2" fmla="*/ 248823 h 248823"/>
                  <a:gd name="connsiteX3" fmla="*/ 43048 w 918152"/>
                  <a:gd name="connsiteY3" fmla="*/ 238427 h 248823"/>
                  <a:gd name="connsiteX4" fmla="*/ 45136 w 918152"/>
                  <a:gd name="connsiteY4" fmla="*/ 103647 h 248823"/>
                  <a:gd name="connsiteX0" fmla="*/ 46541 w 919557"/>
                  <a:gd name="connsiteY0" fmla="*/ 103647 h 248823"/>
                  <a:gd name="connsiteX1" fmla="*/ 870790 w 919557"/>
                  <a:gd name="connsiteY1" fmla="*/ 95391 h 248823"/>
                  <a:gd name="connsiteX2" fmla="*/ 889111 w 919557"/>
                  <a:gd name="connsiteY2" fmla="*/ 248823 h 248823"/>
                  <a:gd name="connsiteX3" fmla="*/ 44453 w 919557"/>
                  <a:gd name="connsiteY3" fmla="*/ 238427 h 248823"/>
                  <a:gd name="connsiteX4" fmla="*/ 46541 w 919557"/>
                  <a:gd name="connsiteY4" fmla="*/ 103647 h 248823"/>
                  <a:gd name="connsiteX0" fmla="*/ 46541 w 904460"/>
                  <a:gd name="connsiteY0" fmla="*/ 103647 h 248823"/>
                  <a:gd name="connsiteX1" fmla="*/ 870790 w 904460"/>
                  <a:gd name="connsiteY1" fmla="*/ 95391 h 248823"/>
                  <a:gd name="connsiteX2" fmla="*/ 889111 w 904460"/>
                  <a:gd name="connsiteY2" fmla="*/ 248823 h 248823"/>
                  <a:gd name="connsiteX3" fmla="*/ 44453 w 904460"/>
                  <a:gd name="connsiteY3" fmla="*/ 238427 h 248823"/>
                  <a:gd name="connsiteX4" fmla="*/ 46541 w 904460"/>
                  <a:gd name="connsiteY4" fmla="*/ 103647 h 248823"/>
                  <a:gd name="connsiteX0" fmla="*/ 35418 w 893337"/>
                  <a:gd name="connsiteY0" fmla="*/ 103647 h 248823"/>
                  <a:gd name="connsiteX1" fmla="*/ 859667 w 893337"/>
                  <a:gd name="connsiteY1" fmla="*/ 95391 h 248823"/>
                  <a:gd name="connsiteX2" fmla="*/ 877988 w 893337"/>
                  <a:gd name="connsiteY2" fmla="*/ 248823 h 248823"/>
                  <a:gd name="connsiteX3" fmla="*/ 33330 w 893337"/>
                  <a:gd name="connsiteY3" fmla="*/ 238427 h 248823"/>
                  <a:gd name="connsiteX4" fmla="*/ 35418 w 893337"/>
                  <a:gd name="connsiteY4" fmla="*/ 103647 h 248823"/>
                  <a:gd name="connsiteX0" fmla="*/ 35418 w 886831"/>
                  <a:gd name="connsiteY0" fmla="*/ 103647 h 243799"/>
                  <a:gd name="connsiteX1" fmla="*/ 859667 w 886831"/>
                  <a:gd name="connsiteY1" fmla="*/ 95391 h 243799"/>
                  <a:gd name="connsiteX2" fmla="*/ 857891 w 886831"/>
                  <a:gd name="connsiteY2" fmla="*/ 243799 h 243799"/>
                  <a:gd name="connsiteX3" fmla="*/ 33330 w 886831"/>
                  <a:gd name="connsiteY3" fmla="*/ 238427 h 243799"/>
                  <a:gd name="connsiteX4" fmla="*/ 35418 w 886831"/>
                  <a:gd name="connsiteY4" fmla="*/ 103647 h 243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6831" h="243799">
                    <a:moveTo>
                      <a:pt x="35418" y="103647"/>
                    </a:moveTo>
                    <a:cubicBezTo>
                      <a:pt x="166573" y="-21360"/>
                      <a:pt x="634970" y="-44082"/>
                      <a:pt x="859667" y="95391"/>
                    </a:cubicBezTo>
                    <a:cubicBezTo>
                      <a:pt x="920072" y="180776"/>
                      <a:pt x="861384" y="235534"/>
                      <a:pt x="857891" y="243799"/>
                    </a:cubicBezTo>
                    <a:cubicBezTo>
                      <a:pt x="563823" y="87106"/>
                      <a:pt x="217927" y="131103"/>
                      <a:pt x="33330" y="238427"/>
                    </a:cubicBezTo>
                    <a:cubicBezTo>
                      <a:pt x="24491" y="243880"/>
                      <a:pt x="-38279" y="170830"/>
                      <a:pt x="35418" y="10364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19" name="Rectangle 3">
                <a:extLst>
                  <a:ext uri="{FF2B5EF4-FFF2-40B4-BE49-F238E27FC236}">
                    <a16:creationId xmlns:a16="http://schemas.microsoft.com/office/drawing/2014/main" id="{934D61BB-DF9B-4F48-BF7E-C39D4288A927}"/>
                  </a:ext>
                </a:extLst>
              </p:cNvPr>
              <p:cNvSpPr/>
              <p:nvPr/>
            </p:nvSpPr>
            <p:spPr>
              <a:xfrm>
                <a:off x="3922679" y="1717185"/>
                <a:ext cx="830474" cy="199961"/>
              </a:xfrm>
              <a:custGeom>
                <a:avLst/>
                <a:gdLst>
                  <a:gd name="connsiteX0" fmla="*/ 0 w 914400"/>
                  <a:gd name="connsiteY0" fmla="*/ 0 h 533400"/>
                  <a:gd name="connsiteX1" fmla="*/ 914400 w 914400"/>
                  <a:gd name="connsiteY1" fmla="*/ 0 h 533400"/>
                  <a:gd name="connsiteX2" fmla="*/ 914400 w 914400"/>
                  <a:gd name="connsiteY2" fmla="*/ 533400 h 533400"/>
                  <a:gd name="connsiteX3" fmla="*/ 0 w 914400"/>
                  <a:gd name="connsiteY3" fmla="*/ 533400 h 533400"/>
                  <a:gd name="connsiteX4" fmla="*/ 0 w 914400"/>
                  <a:gd name="connsiteY4" fmla="*/ 0 h 533400"/>
                  <a:gd name="connsiteX0" fmla="*/ 0 w 914400"/>
                  <a:gd name="connsiteY0" fmla="*/ 0 h 559158"/>
                  <a:gd name="connsiteX1" fmla="*/ 914400 w 914400"/>
                  <a:gd name="connsiteY1" fmla="*/ 0 h 559158"/>
                  <a:gd name="connsiteX2" fmla="*/ 914400 w 914400"/>
                  <a:gd name="connsiteY2" fmla="*/ 533400 h 559158"/>
                  <a:gd name="connsiteX3" fmla="*/ 32197 w 914400"/>
                  <a:gd name="connsiteY3" fmla="*/ 559158 h 559158"/>
                  <a:gd name="connsiteX4" fmla="*/ 0 w 914400"/>
                  <a:gd name="connsiteY4" fmla="*/ 0 h 559158"/>
                  <a:gd name="connsiteX0" fmla="*/ 6439 w 882203"/>
                  <a:gd name="connsiteY0" fmla="*/ 180304 h 559158"/>
                  <a:gd name="connsiteX1" fmla="*/ 882203 w 882203"/>
                  <a:gd name="connsiteY1" fmla="*/ 0 h 559158"/>
                  <a:gd name="connsiteX2" fmla="*/ 882203 w 882203"/>
                  <a:gd name="connsiteY2" fmla="*/ 533400 h 559158"/>
                  <a:gd name="connsiteX3" fmla="*/ 0 w 882203"/>
                  <a:gd name="connsiteY3" fmla="*/ 559158 h 559158"/>
                  <a:gd name="connsiteX4" fmla="*/ 6439 w 882203"/>
                  <a:gd name="connsiteY4" fmla="*/ 180304 h 559158"/>
                  <a:gd name="connsiteX0" fmla="*/ 6439 w 882203"/>
                  <a:gd name="connsiteY0" fmla="*/ 19318 h 398172"/>
                  <a:gd name="connsiteX1" fmla="*/ 830687 w 882203"/>
                  <a:gd name="connsiteY1" fmla="*/ 0 h 398172"/>
                  <a:gd name="connsiteX2" fmla="*/ 882203 w 882203"/>
                  <a:gd name="connsiteY2" fmla="*/ 372414 h 398172"/>
                  <a:gd name="connsiteX3" fmla="*/ 0 w 882203"/>
                  <a:gd name="connsiteY3" fmla="*/ 398172 h 398172"/>
                  <a:gd name="connsiteX4" fmla="*/ 6439 w 882203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59535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9318 h 398172"/>
                  <a:gd name="connsiteX1" fmla="*/ 830687 w 830687"/>
                  <a:gd name="connsiteY1" fmla="*/ 0 h 398172"/>
                  <a:gd name="connsiteX2" fmla="*/ 824248 w 830687"/>
                  <a:gd name="connsiteY2" fmla="*/ 385293 h 398172"/>
                  <a:gd name="connsiteX3" fmla="*/ 0 w 830687"/>
                  <a:gd name="connsiteY3" fmla="*/ 398172 h 398172"/>
                  <a:gd name="connsiteX4" fmla="*/ 6439 w 830687"/>
                  <a:gd name="connsiteY4" fmla="*/ 19318 h 398172"/>
                  <a:gd name="connsiteX0" fmla="*/ 6439 w 830687"/>
                  <a:gd name="connsiteY0" fmla="*/ 156072 h 534926"/>
                  <a:gd name="connsiteX1" fmla="*/ 830687 w 830687"/>
                  <a:gd name="connsiteY1" fmla="*/ 136754 h 534926"/>
                  <a:gd name="connsiteX2" fmla="*/ 824248 w 830687"/>
                  <a:gd name="connsiteY2" fmla="*/ 522047 h 534926"/>
                  <a:gd name="connsiteX3" fmla="*/ 0 w 830687"/>
                  <a:gd name="connsiteY3" fmla="*/ 534926 h 534926"/>
                  <a:gd name="connsiteX4" fmla="*/ 6439 w 830687"/>
                  <a:gd name="connsiteY4" fmla="*/ 156072 h 534926"/>
                  <a:gd name="connsiteX0" fmla="*/ 6439 w 830687"/>
                  <a:gd name="connsiteY0" fmla="*/ 186011 h 564865"/>
                  <a:gd name="connsiteX1" fmla="*/ 830687 w 830687"/>
                  <a:gd name="connsiteY1" fmla="*/ 166693 h 564865"/>
                  <a:gd name="connsiteX2" fmla="*/ 824248 w 830687"/>
                  <a:gd name="connsiteY2" fmla="*/ 551986 h 564865"/>
                  <a:gd name="connsiteX3" fmla="*/ 0 w 830687"/>
                  <a:gd name="connsiteY3" fmla="*/ 564865 h 564865"/>
                  <a:gd name="connsiteX4" fmla="*/ 6439 w 830687"/>
                  <a:gd name="connsiteY4" fmla="*/ 186011 h 564865"/>
                  <a:gd name="connsiteX0" fmla="*/ 6439 w 830687"/>
                  <a:gd name="connsiteY0" fmla="*/ 172023 h 550877"/>
                  <a:gd name="connsiteX1" fmla="*/ 830687 w 830687"/>
                  <a:gd name="connsiteY1" fmla="*/ 152705 h 550877"/>
                  <a:gd name="connsiteX2" fmla="*/ 824248 w 830687"/>
                  <a:gd name="connsiteY2" fmla="*/ 537998 h 550877"/>
                  <a:gd name="connsiteX3" fmla="*/ 0 w 830687"/>
                  <a:gd name="connsiteY3" fmla="*/ 550877 h 550877"/>
                  <a:gd name="connsiteX4" fmla="*/ 6439 w 830687"/>
                  <a:gd name="connsiteY4" fmla="*/ 172023 h 550877"/>
                  <a:gd name="connsiteX0" fmla="*/ 6439 w 830687"/>
                  <a:gd name="connsiteY0" fmla="*/ 175731 h 554585"/>
                  <a:gd name="connsiteX1" fmla="*/ 830687 w 830687"/>
                  <a:gd name="connsiteY1" fmla="*/ 156413 h 554585"/>
                  <a:gd name="connsiteX2" fmla="*/ 824248 w 830687"/>
                  <a:gd name="connsiteY2" fmla="*/ 541706 h 554585"/>
                  <a:gd name="connsiteX3" fmla="*/ 0 w 830687"/>
                  <a:gd name="connsiteY3" fmla="*/ 554585 h 554585"/>
                  <a:gd name="connsiteX4" fmla="*/ 6439 w 830687"/>
                  <a:gd name="connsiteY4" fmla="*/ 175731 h 554585"/>
                  <a:gd name="connsiteX0" fmla="*/ 6439 w 830687"/>
                  <a:gd name="connsiteY0" fmla="*/ 156436 h 535290"/>
                  <a:gd name="connsiteX1" fmla="*/ 830687 w 830687"/>
                  <a:gd name="connsiteY1" fmla="*/ 137118 h 535290"/>
                  <a:gd name="connsiteX2" fmla="*/ 824248 w 830687"/>
                  <a:gd name="connsiteY2" fmla="*/ 522411 h 535290"/>
                  <a:gd name="connsiteX3" fmla="*/ 0 w 830687"/>
                  <a:gd name="connsiteY3" fmla="*/ 535290 h 535290"/>
                  <a:gd name="connsiteX4" fmla="*/ 6439 w 830687"/>
                  <a:gd name="connsiteY4" fmla="*/ 156436 h 535290"/>
                  <a:gd name="connsiteX0" fmla="*/ 6439 w 830687"/>
                  <a:gd name="connsiteY0" fmla="*/ 168670 h 547524"/>
                  <a:gd name="connsiteX1" fmla="*/ 830687 w 830687"/>
                  <a:gd name="connsiteY1" fmla="*/ 149352 h 547524"/>
                  <a:gd name="connsiteX2" fmla="*/ 824248 w 830687"/>
                  <a:gd name="connsiteY2" fmla="*/ 534645 h 547524"/>
                  <a:gd name="connsiteX3" fmla="*/ 0 w 830687"/>
                  <a:gd name="connsiteY3" fmla="*/ 547524 h 547524"/>
                  <a:gd name="connsiteX4" fmla="*/ 6439 w 830687"/>
                  <a:gd name="connsiteY4" fmla="*/ 168670 h 547524"/>
                  <a:gd name="connsiteX0" fmla="*/ 6439 w 830687"/>
                  <a:gd name="connsiteY0" fmla="*/ 177329 h 556183"/>
                  <a:gd name="connsiteX1" fmla="*/ 830687 w 830687"/>
                  <a:gd name="connsiteY1" fmla="*/ 158011 h 556183"/>
                  <a:gd name="connsiteX2" fmla="*/ 824248 w 830687"/>
                  <a:gd name="connsiteY2" fmla="*/ 543304 h 556183"/>
                  <a:gd name="connsiteX3" fmla="*/ 0 w 830687"/>
                  <a:gd name="connsiteY3" fmla="*/ 556183 h 556183"/>
                  <a:gd name="connsiteX4" fmla="*/ 6439 w 830687"/>
                  <a:gd name="connsiteY4" fmla="*/ 177329 h 556183"/>
                  <a:gd name="connsiteX0" fmla="*/ 6439 w 830687"/>
                  <a:gd name="connsiteY0" fmla="*/ 180962 h 559816"/>
                  <a:gd name="connsiteX1" fmla="*/ 830687 w 830687"/>
                  <a:gd name="connsiteY1" fmla="*/ 155204 h 559816"/>
                  <a:gd name="connsiteX2" fmla="*/ 824248 w 830687"/>
                  <a:gd name="connsiteY2" fmla="*/ 546937 h 559816"/>
                  <a:gd name="connsiteX3" fmla="*/ 0 w 830687"/>
                  <a:gd name="connsiteY3" fmla="*/ 559816 h 559816"/>
                  <a:gd name="connsiteX4" fmla="*/ 6439 w 830687"/>
                  <a:gd name="connsiteY4" fmla="*/ 180962 h 559816"/>
                  <a:gd name="connsiteX0" fmla="*/ 0 w 831847"/>
                  <a:gd name="connsiteY0" fmla="*/ 156714 h 581162"/>
                  <a:gd name="connsiteX1" fmla="*/ 831847 w 831847"/>
                  <a:gd name="connsiteY1" fmla="*/ 176550 h 581162"/>
                  <a:gd name="connsiteX2" fmla="*/ 825408 w 831847"/>
                  <a:gd name="connsiteY2" fmla="*/ 568283 h 581162"/>
                  <a:gd name="connsiteX3" fmla="*/ 1160 w 831847"/>
                  <a:gd name="connsiteY3" fmla="*/ 581162 h 581162"/>
                  <a:gd name="connsiteX4" fmla="*/ 0 w 831847"/>
                  <a:gd name="connsiteY4" fmla="*/ 156714 h 581162"/>
                  <a:gd name="connsiteX0" fmla="*/ 0 w 825408"/>
                  <a:gd name="connsiteY0" fmla="*/ 179525 h 603973"/>
                  <a:gd name="connsiteX1" fmla="*/ 821716 w 825408"/>
                  <a:gd name="connsiteY1" fmla="*/ 156301 h 603973"/>
                  <a:gd name="connsiteX2" fmla="*/ 825408 w 825408"/>
                  <a:gd name="connsiteY2" fmla="*/ 591094 h 603973"/>
                  <a:gd name="connsiteX3" fmla="*/ 1160 w 825408"/>
                  <a:gd name="connsiteY3" fmla="*/ 603973 h 603973"/>
                  <a:gd name="connsiteX4" fmla="*/ 0 w 825408"/>
                  <a:gd name="connsiteY4" fmla="*/ 179525 h 603973"/>
                  <a:gd name="connsiteX0" fmla="*/ 0 w 825408"/>
                  <a:gd name="connsiteY0" fmla="*/ 134944 h 559392"/>
                  <a:gd name="connsiteX1" fmla="*/ 821716 w 825408"/>
                  <a:gd name="connsiteY1" fmla="*/ 111720 h 559392"/>
                  <a:gd name="connsiteX2" fmla="*/ 825408 w 825408"/>
                  <a:gd name="connsiteY2" fmla="*/ 546513 h 559392"/>
                  <a:gd name="connsiteX3" fmla="*/ 1160 w 825408"/>
                  <a:gd name="connsiteY3" fmla="*/ 559392 h 559392"/>
                  <a:gd name="connsiteX4" fmla="*/ 0 w 825408"/>
                  <a:gd name="connsiteY4" fmla="*/ 134944 h 559392"/>
                  <a:gd name="connsiteX0" fmla="*/ 0 w 825408"/>
                  <a:gd name="connsiteY0" fmla="*/ 104849 h 529297"/>
                  <a:gd name="connsiteX1" fmla="*/ 821716 w 825408"/>
                  <a:gd name="connsiteY1" fmla="*/ 81625 h 529297"/>
                  <a:gd name="connsiteX2" fmla="*/ 825408 w 825408"/>
                  <a:gd name="connsiteY2" fmla="*/ 516418 h 529297"/>
                  <a:gd name="connsiteX3" fmla="*/ 1160 w 825408"/>
                  <a:gd name="connsiteY3" fmla="*/ 529297 h 529297"/>
                  <a:gd name="connsiteX4" fmla="*/ 0 w 825408"/>
                  <a:gd name="connsiteY4" fmla="*/ 104849 h 529297"/>
                  <a:gd name="connsiteX0" fmla="*/ 0 w 825408"/>
                  <a:gd name="connsiteY0" fmla="*/ 112090 h 536538"/>
                  <a:gd name="connsiteX1" fmla="*/ 821716 w 825408"/>
                  <a:gd name="connsiteY1" fmla="*/ 88866 h 536538"/>
                  <a:gd name="connsiteX2" fmla="*/ 825408 w 825408"/>
                  <a:gd name="connsiteY2" fmla="*/ 523659 h 536538"/>
                  <a:gd name="connsiteX3" fmla="*/ 1160 w 825408"/>
                  <a:gd name="connsiteY3" fmla="*/ 536538 h 536538"/>
                  <a:gd name="connsiteX4" fmla="*/ 0 w 825408"/>
                  <a:gd name="connsiteY4" fmla="*/ 112090 h 536538"/>
                  <a:gd name="connsiteX0" fmla="*/ 1420 w 824295"/>
                  <a:gd name="connsiteY0" fmla="*/ 109165 h 538678"/>
                  <a:gd name="connsiteX1" fmla="*/ 820603 w 824295"/>
                  <a:gd name="connsiteY1" fmla="*/ 91006 h 538678"/>
                  <a:gd name="connsiteX2" fmla="*/ 824295 w 824295"/>
                  <a:gd name="connsiteY2" fmla="*/ 525799 h 538678"/>
                  <a:gd name="connsiteX3" fmla="*/ 47 w 824295"/>
                  <a:gd name="connsiteY3" fmla="*/ 538678 h 538678"/>
                  <a:gd name="connsiteX4" fmla="*/ 1420 w 824295"/>
                  <a:gd name="connsiteY4" fmla="*/ 109165 h 538678"/>
                  <a:gd name="connsiteX0" fmla="*/ 8983 w 831858"/>
                  <a:gd name="connsiteY0" fmla="*/ 109165 h 525799"/>
                  <a:gd name="connsiteX1" fmla="*/ 828166 w 831858"/>
                  <a:gd name="connsiteY1" fmla="*/ 91006 h 525799"/>
                  <a:gd name="connsiteX2" fmla="*/ 831858 w 831858"/>
                  <a:gd name="connsiteY2" fmla="*/ 525799 h 525799"/>
                  <a:gd name="connsiteX3" fmla="*/ 11 w 831858"/>
                  <a:gd name="connsiteY3" fmla="*/ 199261 h 525799"/>
                  <a:gd name="connsiteX4" fmla="*/ 8983 w 831858"/>
                  <a:gd name="connsiteY4" fmla="*/ 109165 h 525799"/>
                  <a:gd name="connsiteX0" fmla="*/ 9421 w 832296"/>
                  <a:gd name="connsiteY0" fmla="*/ 109165 h 525799"/>
                  <a:gd name="connsiteX1" fmla="*/ 828604 w 832296"/>
                  <a:gd name="connsiteY1" fmla="*/ 91006 h 525799"/>
                  <a:gd name="connsiteX2" fmla="*/ 832296 w 832296"/>
                  <a:gd name="connsiteY2" fmla="*/ 525799 h 525799"/>
                  <a:gd name="connsiteX3" fmla="*/ 449 w 832296"/>
                  <a:gd name="connsiteY3" fmla="*/ 199261 h 525799"/>
                  <a:gd name="connsiteX4" fmla="*/ 9421 w 832296"/>
                  <a:gd name="connsiteY4" fmla="*/ 109165 h 525799"/>
                  <a:gd name="connsiteX0" fmla="*/ 401 w 823276"/>
                  <a:gd name="connsiteY0" fmla="*/ 109165 h 525799"/>
                  <a:gd name="connsiteX1" fmla="*/ 819584 w 823276"/>
                  <a:gd name="connsiteY1" fmla="*/ 91006 h 525799"/>
                  <a:gd name="connsiteX2" fmla="*/ 823276 w 823276"/>
                  <a:gd name="connsiteY2" fmla="*/ 525799 h 525799"/>
                  <a:gd name="connsiteX3" fmla="*/ 1561 w 823276"/>
                  <a:gd name="connsiteY3" fmla="*/ 184063 h 525799"/>
                  <a:gd name="connsiteX4" fmla="*/ 401 w 823276"/>
                  <a:gd name="connsiteY4" fmla="*/ 109165 h 525799"/>
                  <a:gd name="connsiteX0" fmla="*/ 401 w 823276"/>
                  <a:gd name="connsiteY0" fmla="*/ 109165 h 525799"/>
                  <a:gd name="connsiteX1" fmla="*/ 819584 w 823276"/>
                  <a:gd name="connsiteY1" fmla="*/ 91006 h 525799"/>
                  <a:gd name="connsiteX2" fmla="*/ 823276 w 823276"/>
                  <a:gd name="connsiteY2" fmla="*/ 525799 h 525799"/>
                  <a:gd name="connsiteX3" fmla="*/ 1561 w 823276"/>
                  <a:gd name="connsiteY3" fmla="*/ 184063 h 525799"/>
                  <a:gd name="connsiteX4" fmla="*/ 401 w 823276"/>
                  <a:gd name="connsiteY4" fmla="*/ 109165 h 525799"/>
                  <a:gd name="connsiteX0" fmla="*/ 401 w 825809"/>
                  <a:gd name="connsiteY0" fmla="*/ 109165 h 195068"/>
                  <a:gd name="connsiteX1" fmla="*/ 819584 w 825809"/>
                  <a:gd name="connsiteY1" fmla="*/ 91006 h 195068"/>
                  <a:gd name="connsiteX2" fmla="*/ 825809 w 825809"/>
                  <a:gd name="connsiteY2" fmla="*/ 186381 h 195068"/>
                  <a:gd name="connsiteX3" fmla="*/ 1561 w 825809"/>
                  <a:gd name="connsiteY3" fmla="*/ 184063 h 195068"/>
                  <a:gd name="connsiteX4" fmla="*/ 401 w 825809"/>
                  <a:gd name="connsiteY4" fmla="*/ 109165 h 195068"/>
                  <a:gd name="connsiteX0" fmla="*/ 0 w 830474"/>
                  <a:gd name="connsiteY0" fmla="*/ 106308 h 194760"/>
                  <a:gd name="connsiteX1" fmla="*/ 824249 w 830474"/>
                  <a:gd name="connsiteY1" fmla="*/ 93214 h 194760"/>
                  <a:gd name="connsiteX2" fmla="*/ 830474 w 830474"/>
                  <a:gd name="connsiteY2" fmla="*/ 188589 h 194760"/>
                  <a:gd name="connsiteX3" fmla="*/ 6226 w 830474"/>
                  <a:gd name="connsiteY3" fmla="*/ 186271 h 194760"/>
                  <a:gd name="connsiteX4" fmla="*/ 0 w 830474"/>
                  <a:gd name="connsiteY4" fmla="*/ 106308 h 194760"/>
                  <a:gd name="connsiteX0" fmla="*/ 0 w 830474"/>
                  <a:gd name="connsiteY0" fmla="*/ 106308 h 194760"/>
                  <a:gd name="connsiteX1" fmla="*/ 824249 w 830474"/>
                  <a:gd name="connsiteY1" fmla="*/ 93214 h 194760"/>
                  <a:gd name="connsiteX2" fmla="*/ 830474 w 830474"/>
                  <a:gd name="connsiteY2" fmla="*/ 188589 h 194760"/>
                  <a:gd name="connsiteX3" fmla="*/ 6226 w 830474"/>
                  <a:gd name="connsiteY3" fmla="*/ 186271 h 194760"/>
                  <a:gd name="connsiteX4" fmla="*/ 0 w 830474"/>
                  <a:gd name="connsiteY4" fmla="*/ 106308 h 194760"/>
                  <a:gd name="connsiteX0" fmla="*/ 0 w 830474"/>
                  <a:gd name="connsiteY0" fmla="*/ 106308 h 194760"/>
                  <a:gd name="connsiteX1" fmla="*/ 824249 w 830474"/>
                  <a:gd name="connsiteY1" fmla="*/ 93214 h 194760"/>
                  <a:gd name="connsiteX2" fmla="*/ 830474 w 830474"/>
                  <a:gd name="connsiteY2" fmla="*/ 188589 h 194760"/>
                  <a:gd name="connsiteX3" fmla="*/ 6226 w 830474"/>
                  <a:gd name="connsiteY3" fmla="*/ 186271 h 194760"/>
                  <a:gd name="connsiteX4" fmla="*/ 0 w 830474"/>
                  <a:gd name="connsiteY4" fmla="*/ 106308 h 194760"/>
                  <a:gd name="connsiteX0" fmla="*/ 0 w 830474"/>
                  <a:gd name="connsiteY0" fmla="*/ 102400 h 195441"/>
                  <a:gd name="connsiteX1" fmla="*/ 824249 w 830474"/>
                  <a:gd name="connsiteY1" fmla="*/ 96450 h 195441"/>
                  <a:gd name="connsiteX2" fmla="*/ 830474 w 830474"/>
                  <a:gd name="connsiteY2" fmla="*/ 191825 h 195441"/>
                  <a:gd name="connsiteX3" fmla="*/ 6226 w 830474"/>
                  <a:gd name="connsiteY3" fmla="*/ 189507 h 195441"/>
                  <a:gd name="connsiteX4" fmla="*/ 0 w 830474"/>
                  <a:gd name="connsiteY4" fmla="*/ 102400 h 195441"/>
                  <a:gd name="connsiteX0" fmla="*/ 0 w 830474"/>
                  <a:gd name="connsiteY0" fmla="*/ 107642 h 199961"/>
                  <a:gd name="connsiteX1" fmla="*/ 829012 w 830474"/>
                  <a:gd name="connsiteY1" fmla="*/ 92167 h 199961"/>
                  <a:gd name="connsiteX2" fmla="*/ 830474 w 830474"/>
                  <a:gd name="connsiteY2" fmla="*/ 197067 h 199961"/>
                  <a:gd name="connsiteX3" fmla="*/ 6226 w 830474"/>
                  <a:gd name="connsiteY3" fmla="*/ 194749 h 199961"/>
                  <a:gd name="connsiteX4" fmla="*/ 0 w 830474"/>
                  <a:gd name="connsiteY4" fmla="*/ 107642 h 199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74" h="199961">
                    <a:moveTo>
                      <a:pt x="0" y="107642"/>
                    </a:moveTo>
                    <a:cubicBezTo>
                      <a:pt x="131155" y="-17365"/>
                      <a:pt x="604315" y="-47306"/>
                      <a:pt x="829012" y="92167"/>
                    </a:cubicBezTo>
                    <a:cubicBezTo>
                      <a:pt x="830243" y="237098"/>
                      <a:pt x="826710" y="186383"/>
                      <a:pt x="830474" y="197067"/>
                    </a:cubicBezTo>
                    <a:cubicBezTo>
                      <a:pt x="536406" y="57043"/>
                      <a:pt x="200348" y="87425"/>
                      <a:pt x="6226" y="194749"/>
                    </a:cubicBezTo>
                    <a:cubicBezTo>
                      <a:pt x="3306" y="182447"/>
                      <a:pt x="387" y="249125"/>
                      <a:pt x="0" y="107642"/>
                    </a:cubicBezTo>
                    <a:close/>
                  </a:path>
                </a:pathLst>
              </a:custGeom>
              <a:gradFill>
                <a:gsLst>
                  <a:gs pos="92000">
                    <a:srgbClr val="E0E0E0"/>
                  </a:gs>
                  <a:gs pos="100000">
                    <a:srgbClr val="CACACA"/>
                  </a:gs>
                  <a:gs pos="0">
                    <a:srgbClr val="C0C0C0"/>
                  </a:gs>
                  <a:gs pos="30000">
                    <a:schemeClr val="bg1">
                      <a:lumMod val="95000"/>
                    </a:schemeClr>
                  </a:gs>
                  <a:gs pos="64000">
                    <a:schemeClr val="tx1">
                      <a:lumMod val="65000"/>
                      <a:lumOff val="35000"/>
                    </a:schemeClr>
                  </a:gs>
                  <a:gs pos="82000">
                    <a:schemeClr val="bg1">
                      <a:lumMod val="6500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20" name="Rectangle 4">
                <a:extLst>
                  <a:ext uri="{FF2B5EF4-FFF2-40B4-BE49-F238E27FC236}">
                    <a16:creationId xmlns:a16="http://schemas.microsoft.com/office/drawing/2014/main" id="{255AE875-1A04-40B9-B9DD-3238E7861C2C}"/>
                  </a:ext>
                </a:extLst>
              </p:cNvPr>
              <p:cNvSpPr/>
              <p:nvPr/>
            </p:nvSpPr>
            <p:spPr>
              <a:xfrm>
                <a:off x="3921744" y="1841887"/>
                <a:ext cx="204276" cy="3036214"/>
              </a:xfrm>
              <a:custGeom>
                <a:avLst/>
                <a:gdLst>
                  <a:gd name="connsiteX0" fmla="*/ 0 w 198666"/>
                  <a:gd name="connsiteY0" fmla="*/ 0 h 2956376"/>
                  <a:gd name="connsiteX1" fmla="*/ 198666 w 198666"/>
                  <a:gd name="connsiteY1" fmla="*/ 0 h 2956376"/>
                  <a:gd name="connsiteX2" fmla="*/ 198666 w 198666"/>
                  <a:gd name="connsiteY2" fmla="*/ 2956376 h 2956376"/>
                  <a:gd name="connsiteX3" fmla="*/ 0 w 198666"/>
                  <a:gd name="connsiteY3" fmla="*/ 2956376 h 2956376"/>
                  <a:gd name="connsiteX4" fmla="*/ 0 w 198666"/>
                  <a:gd name="connsiteY4" fmla="*/ 0 h 2956376"/>
                  <a:gd name="connsiteX0" fmla="*/ 0 w 209886"/>
                  <a:gd name="connsiteY0" fmla="*/ 78537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0 w 209886"/>
                  <a:gd name="connsiteY4" fmla="*/ 78537 h 3034913"/>
                  <a:gd name="connsiteX0" fmla="*/ 0 w 209886"/>
                  <a:gd name="connsiteY0" fmla="*/ 78537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0 w 209886"/>
                  <a:gd name="connsiteY4" fmla="*/ 78537 h 3034913"/>
                  <a:gd name="connsiteX0" fmla="*/ 5610 w 209886"/>
                  <a:gd name="connsiteY0" fmla="*/ 70122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5610 w 209886"/>
                  <a:gd name="connsiteY4" fmla="*/ 70122 h 3034913"/>
                  <a:gd name="connsiteX0" fmla="*/ 5610 w 209886"/>
                  <a:gd name="connsiteY0" fmla="*/ 70122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5610 w 209886"/>
                  <a:gd name="connsiteY4" fmla="*/ 70122 h 3034913"/>
                  <a:gd name="connsiteX0" fmla="*/ 0 w 204276"/>
                  <a:gd name="connsiteY0" fmla="*/ 70122 h 3034913"/>
                  <a:gd name="connsiteX1" fmla="*/ 204276 w 204276"/>
                  <a:gd name="connsiteY1" fmla="*/ 0 h 3034913"/>
                  <a:gd name="connsiteX2" fmla="*/ 193056 w 204276"/>
                  <a:gd name="connsiteY2" fmla="*/ 3034913 h 3034913"/>
                  <a:gd name="connsiteX3" fmla="*/ 8415 w 204276"/>
                  <a:gd name="connsiteY3" fmla="*/ 2922717 h 3034913"/>
                  <a:gd name="connsiteX4" fmla="*/ 0 w 204276"/>
                  <a:gd name="connsiteY4" fmla="*/ 70122 h 3034913"/>
                  <a:gd name="connsiteX0" fmla="*/ 0 w 204276"/>
                  <a:gd name="connsiteY0" fmla="*/ 70122 h 3034913"/>
                  <a:gd name="connsiteX1" fmla="*/ 204276 w 204276"/>
                  <a:gd name="connsiteY1" fmla="*/ 0 h 3034913"/>
                  <a:gd name="connsiteX2" fmla="*/ 193056 w 204276"/>
                  <a:gd name="connsiteY2" fmla="*/ 3034913 h 3034913"/>
                  <a:gd name="connsiteX3" fmla="*/ 8415 w 204276"/>
                  <a:gd name="connsiteY3" fmla="*/ 2922717 h 3034913"/>
                  <a:gd name="connsiteX4" fmla="*/ 0 w 204276"/>
                  <a:gd name="connsiteY4" fmla="*/ 70122 h 3034913"/>
                  <a:gd name="connsiteX0" fmla="*/ 0 w 204276"/>
                  <a:gd name="connsiteY0" fmla="*/ 70122 h 3026498"/>
                  <a:gd name="connsiteX1" fmla="*/ 204276 w 204276"/>
                  <a:gd name="connsiteY1" fmla="*/ 0 h 3026498"/>
                  <a:gd name="connsiteX2" fmla="*/ 198666 w 204276"/>
                  <a:gd name="connsiteY2" fmla="*/ 3026498 h 3026498"/>
                  <a:gd name="connsiteX3" fmla="*/ 8415 w 204276"/>
                  <a:gd name="connsiteY3" fmla="*/ 2922717 h 3026498"/>
                  <a:gd name="connsiteX4" fmla="*/ 0 w 204276"/>
                  <a:gd name="connsiteY4" fmla="*/ 70122 h 3026498"/>
                  <a:gd name="connsiteX0" fmla="*/ 0 w 204276"/>
                  <a:gd name="connsiteY0" fmla="*/ 70122 h 3034624"/>
                  <a:gd name="connsiteX1" fmla="*/ 204276 w 204276"/>
                  <a:gd name="connsiteY1" fmla="*/ 0 h 3034624"/>
                  <a:gd name="connsiteX2" fmla="*/ 198666 w 204276"/>
                  <a:gd name="connsiteY2" fmla="*/ 3026498 h 3034624"/>
                  <a:gd name="connsiteX3" fmla="*/ 8415 w 204276"/>
                  <a:gd name="connsiteY3" fmla="*/ 2922717 h 3034624"/>
                  <a:gd name="connsiteX4" fmla="*/ 0 w 204276"/>
                  <a:gd name="connsiteY4" fmla="*/ 70122 h 3034624"/>
                  <a:gd name="connsiteX0" fmla="*/ 0 w 204276"/>
                  <a:gd name="connsiteY0" fmla="*/ 70122 h 3032908"/>
                  <a:gd name="connsiteX1" fmla="*/ 204276 w 204276"/>
                  <a:gd name="connsiteY1" fmla="*/ 0 h 3032908"/>
                  <a:gd name="connsiteX2" fmla="*/ 198666 w 204276"/>
                  <a:gd name="connsiteY2" fmla="*/ 3026498 h 3032908"/>
                  <a:gd name="connsiteX3" fmla="*/ 2805 w 204276"/>
                  <a:gd name="connsiteY3" fmla="*/ 2905888 h 3032908"/>
                  <a:gd name="connsiteX4" fmla="*/ 0 w 204276"/>
                  <a:gd name="connsiteY4" fmla="*/ 70122 h 3032908"/>
                  <a:gd name="connsiteX0" fmla="*/ 0 w 204276"/>
                  <a:gd name="connsiteY0" fmla="*/ 70122 h 3010546"/>
                  <a:gd name="connsiteX1" fmla="*/ 204276 w 204276"/>
                  <a:gd name="connsiteY1" fmla="*/ 0 h 3010546"/>
                  <a:gd name="connsiteX2" fmla="*/ 195861 w 204276"/>
                  <a:gd name="connsiteY2" fmla="*/ 3001254 h 3010546"/>
                  <a:gd name="connsiteX3" fmla="*/ 2805 w 204276"/>
                  <a:gd name="connsiteY3" fmla="*/ 2905888 h 3010546"/>
                  <a:gd name="connsiteX4" fmla="*/ 0 w 204276"/>
                  <a:gd name="connsiteY4" fmla="*/ 70122 h 3010546"/>
                  <a:gd name="connsiteX0" fmla="*/ 0 w 204276"/>
                  <a:gd name="connsiteY0" fmla="*/ 70122 h 3032401"/>
                  <a:gd name="connsiteX1" fmla="*/ 204276 w 204276"/>
                  <a:gd name="connsiteY1" fmla="*/ 0 h 3032401"/>
                  <a:gd name="connsiteX2" fmla="*/ 195861 w 204276"/>
                  <a:gd name="connsiteY2" fmla="*/ 3001254 h 3032401"/>
                  <a:gd name="connsiteX3" fmla="*/ 2805 w 204276"/>
                  <a:gd name="connsiteY3" fmla="*/ 2905888 h 3032401"/>
                  <a:gd name="connsiteX4" fmla="*/ 0 w 204276"/>
                  <a:gd name="connsiteY4" fmla="*/ 70122 h 3032401"/>
                  <a:gd name="connsiteX0" fmla="*/ 0 w 204276"/>
                  <a:gd name="connsiteY0" fmla="*/ 70122 h 3036214"/>
                  <a:gd name="connsiteX1" fmla="*/ 204276 w 204276"/>
                  <a:gd name="connsiteY1" fmla="*/ 0 h 3036214"/>
                  <a:gd name="connsiteX2" fmla="*/ 195861 w 204276"/>
                  <a:gd name="connsiteY2" fmla="*/ 3001254 h 3036214"/>
                  <a:gd name="connsiteX3" fmla="*/ 2805 w 204276"/>
                  <a:gd name="connsiteY3" fmla="*/ 2905888 h 3036214"/>
                  <a:gd name="connsiteX4" fmla="*/ 0 w 204276"/>
                  <a:gd name="connsiteY4" fmla="*/ 70122 h 3036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4276" h="3036214">
                    <a:moveTo>
                      <a:pt x="0" y="70122"/>
                    </a:moveTo>
                    <a:cubicBezTo>
                      <a:pt x="58743" y="35528"/>
                      <a:pt x="131509" y="9349"/>
                      <a:pt x="204276" y="0"/>
                    </a:cubicBezTo>
                    <a:lnTo>
                      <a:pt x="195861" y="3001254"/>
                    </a:lnTo>
                    <a:cubicBezTo>
                      <a:pt x="89435" y="3076051"/>
                      <a:pt x="8253" y="3024629"/>
                      <a:pt x="2805" y="2905888"/>
                    </a:cubicBezTo>
                    <a:lnTo>
                      <a:pt x="0" y="70122"/>
                    </a:lnTo>
                    <a:close/>
                  </a:path>
                </a:pathLst>
              </a:custGeom>
              <a:gradFill>
                <a:gsLst>
                  <a:gs pos="98000">
                    <a:srgbClr val="FF0000"/>
                  </a:gs>
                  <a:gs pos="3000">
                    <a:srgbClr val="A20000"/>
                  </a:gs>
                </a:gsLst>
                <a:lin ang="10800000" scaled="1"/>
              </a:gra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21" name="Rectangle 4">
                <a:extLst>
                  <a:ext uri="{FF2B5EF4-FFF2-40B4-BE49-F238E27FC236}">
                    <a16:creationId xmlns:a16="http://schemas.microsoft.com/office/drawing/2014/main" id="{E4B5F621-80B4-4904-B1B6-B655725B669A}"/>
                  </a:ext>
                </a:extLst>
              </p:cNvPr>
              <p:cNvSpPr/>
              <p:nvPr/>
            </p:nvSpPr>
            <p:spPr>
              <a:xfrm>
                <a:off x="4117605" y="1815572"/>
                <a:ext cx="439888" cy="3111331"/>
              </a:xfrm>
              <a:custGeom>
                <a:avLst/>
                <a:gdLst>
                  <a:gd name="connsiteX0" fmla="*/ 0 w 198666"/>
                  <a:gd name="connsiteY0" fmla="*/ 0 h 2956376"/>
                  <a:gd name="connsiteX1" fmla="*/ 198666 w 198666"/>
                  <a:gd name="connsiteY1" fmla="*/ 0 h 2956376"/>
                  <a:gd name="connsiteX2" fmla="*/ 198666 w 198666"/>
                  <a:gd name="connsiteY2" fmla="*/ 2956376 h 2956376"/>
                  <a:gd name="connsiteX3" fmla="*/ 0 w 198666"/>
                  <a:gd name="connsiteY3" fmla="*/ 2956376 h 2956376"/>
                  <a:gd name="connsiteX4" fmla="*/ 0 w 198666"/>
                  <a:gd name="connsiteY4" fmla="*/ 0 h 2956376"/>
                  <a:gd name="connsiteX0" fmla="*/ 0 w 209886"/>
                  <a:gd name="connsiteY0" fmla="*/ 78537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0 w 209886"/>
                  <a:gd name="connsiteY4" fmla="*/ 78537 h 3034913"/>
                  <a:gd name="connsiteX0" fmla="*/ 0 w 209886"/>
                  <a:gd name="connsiteY0" fmla="*/ 78537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0 w 209886"/>
                  <a:gd name="connsiteY4" fmla="*/ 78537 h 3034913"/>
                  <a:gd name="connsiteX0" fmla="*/ 5610 w 209886"/>
                  <a:gd name="connsiteY0" fmla="*/ 70122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5610 w 209886"/>
                  <a:gd name="connsiteY4" fmla="*/ 70122 h 3034913"/>
                  <a:gd name="connsiteX0" fmla="*/ 5610 w 209886"/>
                  <a:gd name="connsiteY0" fmla="*/ 70122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5610 w 209886"/>
                  <a:gd name="connsiteY4" fmla="*/ 70122 h 3034913"/>
                  <a:gd name="connsiteX0" fmla="*/ 0 w 204276"/>
                  <a:gd name="connsiteY0" fmla="*/ 70122 h 3034913"/>
                  <a:gd name="connsiteX1" fmla="*/ 204276 w 204276"/>
                  <a:gd name="connsiteY1" fmla="*/ 0 h 3034913"/>
                  <a:gd name="connsiteX2" fmla="*/ 193056 w 204276"/>
                  <a:gd name="connsiteY2" fmla="*/ 3034913 h 3034913"/>
                  <a:gd name="connsiteX3" fmla="*/ 8415 w 204276"/>
                  <a:gd name="connsiteY3" fmla="*/ 2922717 h 3034913"/>
                  <a:gd name="connsiteX4" fmla="*/ 0 w 204276"/>
                  <a:gd name="connsiteY4" fmla="*/ 70122 h 3034913"/>
                  <a:gd name="connsiteX0" fmla="*/ 0 w 204276"/>
                  <a:gd name="connsiteY0" fmla="*/ 70122 h 3034913"/>
                  <a:gd name="connsiteX1" fmla="*/ 204276 w 204276"/>
                  <a:gd name="connsiteY1" fmla="*/ 0 h 3034913"/>
                  <a:gd name="connsiteX2" fmla="*/ 193056 w 204276"/>
                  <a:gd name="connsiteY2" fmla="*/ 3034913 h 3034913"/>
                  <a:gd name="connsiteX3" fmla="*/ 8415 w 204276"/>
                  <a:gd name="connsiteY3" fmla="*/ 2922717 h 3034913"/>
                  <a:gd name="connsiteX4" fmla="*/ 0 w 204276"/>
                  <a:gd name="connsiteY4" fmla="*/ 70122 h 3034913"/>
                  <a:gd name="connsiteX0" fmla="*/ 0 w 204276"/>
                  <a:gd name="connsiteY0" fmla="*/ 70122 h 3026498"/>
                  <a:gd name="connsiteX1" fmla="*/ 204276 w 204276"/>
                  <a:gd name="connsiteY1" fmla="*/ 0 h 3026498"/>
                  <a:gd name="connsiteX2" fmla="*/ 198666 w 204276"/>
                  <a:gd name="connsiteY2" fmla="*/ 3026498 h 3026498"/>
                  <a:gd name="connsiteX3" fmla="*/ 8415 w 204276"/>
                  <a:gd name="connsiteY3" fmla="*/ 2922717 h 3026498"/>
                  <a:gd name="connsiteX4" fmla="*/ 0 w 204276"/>
                  <a:gd name="connsiteY4" fmla="*/ 70122 h 3026498"/>
                  <a:gd name="connsiteX0" fmla="*/ 0 w 204276"/>
                  <a:gd name="connsiteY0" fmla="*/ 70122 h 3034624"/>
                  <a:gd name="connsiteX1" fmla="*/ 204276 w 204276"/>
                  <a:gd name="connsiteY1" fmla="*/ 0 h 3034624"/>
                  <a:gd name="connsiteX2" fmla="*/ 198666 w 204276"/>
                  <a:gd name="connsiteY2" fmla="*/ 3026498 h 3034624"/>
                  <a:gd name="connsiteX3" fmla="*/ 8415 w 204276"/>
                  <a:gd name="connsiteY3" fmla="*/ 2922717 h 3034624"/>
                  <a:gd name="connsiteX4" fmla="*/ 0 w 204276"/>
                  <a:gd name="connsiteY4" fmla="*/ 70122 h 3034624"/>
                  <a:gd name="connsiteX0" fmla="*/ 0 w 204276"/>
                  <a:gd name="connsiteY0" fmla="*/ 70122 h 3032908"/>
                  <a:gd name="connsiteX1" fmla="*/ 204276 w 204276"/>
                  <a:gd name="connsiteY1" fmla="*/ 0 h 3032908"/>
                  <a:gd name="connsiteX2" fmla="*/ 198666 w 204276"/>
                  <a:gd name="connsiteY2" fmla="*/ 3026498 h 3032908"/>
                  <a:gd name="connsiteX3" fmla="*/ 2805 w 204276"/>
                  <a:gd name="connsiteY3" fmla="*/ 2905888 h 3032908"/>
                  <a:gd name="connsiteX4" fmla="*/ 0 w 204276"/>
                  <a:gd name="connsiteY4" fmla="*/ 70122 h 3032908"/>
                  <a:gd name="connsiteX0" fmla="*/ 0 w 338911"/>
                  <a:gd name="connsiteY0" fmla="*/ 4333 h 3177487"/>
                  <a:gd name="connsiteX1" fmla="*/ 338911 w 338911"/>
                  <a:gd name="connsiteY1" fmla="*/ 144579 h 3177487"/>
                  <a:gd name="connsiteX2" fmla="*/ 333301 w 338911"/>
                  <a:gd name="connsiteY2" fmla="*/ 3171077 h 3177487"/>
                  <a:gd name="connsiteX3" fmla="*/ 137440 w 338911"/>
                  <a:gd name="connsiteY3" fmla="*/ 3050467 h 3177487"/>
                  <a:gd name="connsiteX4" fmla="*/ 0 w 338911"/>
                  <a:gd name="connsiteY4" fmla="*/ 4333 h 3177487"/>
                  <a:gd name="connsiteX0" fmla="*/ 0 w 434278"/>
                  <a:gd name="connsiteY0" fmla="*/ 14099 h 3187253"/>
                  <a:gd name="connsiteX1" fmla="*/ 434278 w 434278"/>
                  <a:gd name="connsiteY1" fmla="*/ 11295 h 3187253"/>
                  <a:gd name="connsiteX2" fmla="*/ 333301 w 434278"/>
                  <a:gd name="connsiteY2" fmla="*/ 3180843 h 3187253"/>
                  <a:gd name="connsiteX3" fmla="*/ 137440 w 434278"/>
                  <a:gd name="connsiteY3" fmla="*/ 3060233 h 3187253"/>
                  <a:gd name="connsiteX4" fmla="*/ 0 w 434278"/>
                  <a:gd name="connsiteY4" fmla="*/ 14099 h 3187253"/>
                  <a:gd name="connsiteX0" fmla="*/ 0 w 434278"/>
                  <a:gd name="connsiteY0" fmla="*/ 23525 h 3196679"/>
                  <a:gd name="connsiteX1" fmla="*/ 434278 w 434278"/>
                  <a:gd name="connsiteY1" fmla="*/ 20721 h 3196679"/>
                  <a:gd name="connsiteX2" fmla="*/ 333301 w 434278"/>
                  <a:gd name="connsiteY2" fmla="*/ 3190269 h 3196679"/>
                  <a:gd name="connsiteX3" fmla="*/ 137440 w 434278"/>
                  <a:gd name="connsiteY3" fmla="*/ 3069659 h 3196679"/>
                  <a:gd name="connsiteX4" fmla="*/ 0 w 434278"/>
                  <a:gd name="connsiteY4" fmla="*/ 23525 h 3196679"/>
                  <a:gd name="connsiteX0" fmla="*/ 0 w 434278"/>
                  <a:gd name="connsiteY0" fmla="*/ 25745 h 3198899"/>
                  <a:gd name="connsiteX1" fmla="*/ 434278 w 434278"/>
                  <a:gd name="connsiteY1" fmla="*/ 22941 h 3198899"/>
                  <a:gd name="connsiteX2" fmla="*/ 333301 w 434278"/>
                  <a:gd name="connsiteY2" fmla="*/ 3192489 h 3198899"/>
                  <a:gd name="connsiteX3" fmla="*/ 137440 w 434278"/>
                  <a:gd name="connsiteY3" fmla="*/ 3071879 h 3198899"/>
                  <a:gd name="connsiteX4" fmla="*/ 0 w 434278"/>
                  <a:gd name="connsiteY4" fmla="*/ 25745 h 3198899"/>
                  <a:gd name="connsiteX0" fmla="*/ 5610 w 439888"/>
                  <a:gd name="connsiteY0" fmla="*/ 25745 h 3197733"/>
                  <a:gd name="connsiteX1" fmla="*/ 439888 w 439888"/>
                  <a:gd name="connsiteY1" fmla="*/ 22941 h 3197733"/>
                  <a:gd name="connsiteX2" fmla="*/ 338911 w 439888"/>
                  <a:gd name="connsiteY2" fmla="*/ 3192489 h 3197733"/>
                  <a:gd name="connsiteX3" fmla="*/ 0 w 439888"/>
                  <a:gd name="connsiteY3" fmla="*/ 3055049 h 3197733"/>
                  <a:gd name="connsiteX4" fmla="*/ 5610 w 439888"/>
                  <a:gd name="connsiteY4" fmla="*/ 25745 h 3197733"/>
                  <a:gd name="connsiteX0" fmla="*/ 5610 w 439888"/>
                  <a:gd name="connsiteY0" fmla="*/ 25745 h 3196681"/>
                  <a:gd name="connsiteX1" fmla="*/ 439888 w 439888"/>
                  <a:gd name="connsiteY1" fmla="*/ 22941 h 3196681"/>
                  <a:gd name="connsiteX2" fmla="*/ 338911 w 439888"/>
                  <a:gd name="connsiteY2" fmla="*/ 3192489 h 3196681"/>
                  <a:gd name="connsiteX3" fmla="*/ 0 w 439888"/>
                  <a:gd name="connsiteY3" fmla="*/ 3032610 h 3196681"/>
                  <a:gd name="connsiteX4" fmla="*/ 5610 w 439888"/>
                  <a:gd name="connsiteY4" fmla="*/ 25745 h 3196681"/>
                  <a:gd name="connsiteX0" fmla="*/ 5610 w 439888"/>
                  <a:gd name="connsiteY0" fmla="*/ 25745 h 3088497"/>
                  <a:gd name="connsiteX1" fmla="*/ 439888 w 439888"/>
                  <a:gd name="connsiteY1" fmla="*/ 22941 h 3088497"/>
                  <a:gd name="connsiteX2" fmla="*/ 431473 w 439888"/>
                  <a:gd name="connsiteY2" fmla="*/ 3049438 h 3088497"/>
                  <a:gd name="connsiteX3" fmla="*/ 0 w 439888"/>
                  <a:gd name="connsiteY3" fmla="*/ 3032610 h 3088497"/>
                  <a:gd name="connsiteX4" fmla="*/ 5610 w 439888"/>
                  <a:gd name="connsiteY4" fmla="*/ 25745 h 3088497"/>
                  <a:gd name="connsiteX0" fmla="*/ 5610 w 439888"/>
                  <a:gd name="connsiteY0" fmla="*/ 25745 h 3107368"/>
                  <a:gd name="connsiteX1" fmla="*/ 439888 w 439888"/>
                  <a:gd name="connsiteY1" fmla="*/ 22941 h 3107368"/>
                  <a:gd name="connsiteX2" fmla="*/ 431473 w 439888"/>
                  <a:gd name="connsiteY2" fmla="*/ 3049438 h 3107368"/>
                  <a:gd name="connsiteX3" fmla="*/ 0 w 439888"/>
                  <a:gd name="connsiteY3" fmla="*/ 3032610 h 3107368"/>
                  <a:gd name="connsiteX4" fmla="*/ 5610 w 439888"/>
                  <a:gd name="connsiteY4" fmla="*/ 25745 h 3107368"/>
                  <a:gd name="connsiteX0" fmla="*/ 5610 w 439888"/>
                  <a:gd name="connsiteY0" fmla="*/ 25745 h 3105359"/>
                  <a:gd name="connsiteX1" fmla="*/ 439888 w 439888"/>
                  <a:gd name="connsiteY1" fmla="*/ 22941 h 3105359"/>
                  <a:gd name="connsiteX2" fmla="*/ 431473 w 439888"/>
                  <a:gd name="connsiteY2" fmla="*/ 3049438 h 3105359"/>
                  <a:gd name="connsiteX3" fmla="*/ 0 w 439888"/>
                  <a:gd name="connsiteY3" fmla="*/ 3032610 h 3105359"/>
                  <a:gd name="connsiteX4" fmla="*/ 5610 w 439888"/>
                  <a:gd name="connsiteY4" fmla="*/ 25745 h 3105359"/>
                  <a:gd name="connsiteX0" fmla="*/ 5610 w 439888"/>
                  <a:gd name="connsiteY0" fmla="*/ 25745 h 3100979"/>
                  <a:gd name="connsiteX1" fmla="*/ 439888 w 439888"/>
                  <a:gd name="connsiteY1" fmla="*/ 22941 h 3100979"/>
                  <a:gd name="connsiteX2" fmla="*/ 425863 w 439888"/>
                  <a:gd name="connsiteY2" fmla="*/ 3041023 h 3100979"/>
                  <a:gd name="connsiteX3" fmla="*/ 0 w 439888"/>
                  <a:gd name="connsiteY3" fmla="*/ 3032610 h 3100979"/>
                  <a:gd name="connsiteX4" fmla="*/ 5610 w 439888"/>
                  <a:gd name="connsiteY4" fmla="*/ 25745 h 3100979"/>
                  <a:gd name="connsiteX0" fmla="*/ 5610 w 439888"/>
                  <a:gd name="connsiteY0" fmla="*/ 25745 h 3108549"/>
                  <a:gd name="connsiteX1" fmla="*/ 439888 w 439888"/>
                  <a:gd name="connsiteY1" fmla="*/ 22941 h 3108549"/>
                  <a:gd name="connsiteX2" fmla="*/ 425863 w 439888"/>
                  <a:gd name="connsiteY2" fmla="*/ 3041023 h 3108549"/>
                  <a:gd name="connsiteX3" fmla="*/ 0 w 439888"/>
                  <a:gd name="connsiteY3" fmla="*/ 3032610 h 3108549"/>
                  <a:gd name="connsiteX4" fmla="*/ 5610 w 439888"/>
                  <a:gd name="connsiteY4" fmla="*/ 25745 h 3108549"/>
                  <a:gd name="connsiteX0" fmla="*/ 5610 w 439888"/>
                  <a:gd name="connsiteY0" fmla="*/ 25745 h 3108549"/>
                  <a:gd name="connsiteX1" fmla="*/ 439888 w 439888"/>
                  <a:gd name="connsiteY1" fmla="*/ 22941 h 3108549"/>
                  <a:gd name="connsiteX2" fmla="*/ 425863 w 439888"/>
                  <a:gd name="connsiteY2" fmla="*/ 3041023 h 3108549"/>
                  <a:gd name="connsiteX3" fmla="*/ 0 w 439888"/>
                  <a:gd name="connsiteY3" fmla="*/ 3032610 h 3108549"/>
                  <a:gd name="connsiteX4" fmla="*/ 5610 w 439888"/>
                  <a:gd name="connsiteY4" fmla="*/ 25745 h 3108549"/>
                  <a:gd name="connsiteX0" fmla="*/ 5610 w 439888"/>
                  <a:gd name="connsiteY0" fmla="*/ 25745 h 3109657"/>
                  <a:gd name="connsiteX1" fmla="*/ 439888 w 439888"/>
                  <a:gd name="connsiteY1" fmla="*/ 22941 h 3109657"/>
                  <a:gd name="connsiteX2" fmla="*/ 425863 w 439888"/>
                  <a:gd name="connsiteY2" fmla="*/ 3041023 h 3109657"/>
                  <a:gd name="connsiteX3" fmla="*/ 0 w 439888"/>
                  <a:gd name="connsiteY3" fmla="*/ 3032610 h 3109657"/>
                  <a:gd name="connsiteX4" fmla="*/ 5610 w 439888"/>
                  <a:gd name="connsiteY4" fmla="*/ 25745 h 3109657"/>
                  <a:gd name="connsiteX0" fmla="*/ 5610 w 439888"/>
                  <a:gd name="connsiteY0" fmla="*/ 25745 h 3103784"/>
                  <a:gd name="connsiteX1" fmla="*/ 439888 w 439888"/>
                  <a:gd name="connsiteY1" fmla="*/ 22941 h 3103784"/>
                  <a:gd name="connsiteX2" fmla="*/ 425863 w 439888"/>
                  <a:gd name="connsiteY2" fmla="*/ 3029803 h 3103784"/>
                  <a:gd name="connsiteX3" fmla="*/ 0 w 439888"/>
                  <a:gd name="connsiteY3" fmla="*/ 3032610 h 3103784"/>
                  <a:gd name="connsiteX4" fmla="*/ 5610 w 439888"/>
                  <a:gd name="connsiteY4" fmla="*/ 25745 h 3103784"/>
                  <a:gd name="connsiteX0" fmla="*/ 5610 w 439888"/>
                  <a:gd name="connsiteY0" fmla="*/ 25745 h 3111331"/>
                  <a:gd name="connsiteX1" fmla="*/ 439888 w 439888"/>
                  <a:gd name="connsiteY1" fmla="*/ 22941 h 3111331"/>
                  <a:gd name="connsiteX2" fmla="*/ 425863 w 439888"/>
                  <a:gd name="connsiteY2" fmla="*/ 3029803 h 3111331"/>
                  <a:gd name="connsiteX3" fmla="*/ 0 w 439888"/>
                  <a:gd name="connsiteY3" fmla="*/ 3032610 h 3111331"/>
                  <a:gd name="connsiteX4" fmla="*/ 5610 w 439888"/>
                  <a:gd name="connsiteY4" fmla="*/ 25745 h 3111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9888" h="3111331">
                    <a:moveTo>
                      <a:pt x="5610" y="25745"/>
                    </a:moveTo>
                    <a:cubicBezTo>
                      <a:pt x="75572" y="-14459"/>
                      <a:pt x="336267" y="-1369"/>
                      <a:pt x="439888" y="22941"/>
                    </a:cubicBezTo>
                    <a:lnTo>
                      <a:pt x="425863" y="3029803"/>
                    </a:lnTo>
                    <a:cubicBezTo>
                      <a:pt x="282973" y="3149478"/>
                      <a:pt x="58741" y="3126108"/>
                      <a:pt x="0" y="3032610"/>
                    </a:cubicBezTo>
                    <a:lnTo>
                      <a:pt x="5610" y="25745"/>
                    </a:lnTo>
                    <a:close/>
                  </a:path>
                </a:pathLst>
              </a:custGeom>
              <a:gradFill>
                <a:gsLst>
                  <a:gs pos="97917">
                    <a:srgbClr val="FF0000"/>
                  </a:gs>
                  <a:gs pos="0">
                    <a:srgbClr val="FF0000"/>
                  </a:gs>
                  <a:gs pos="49000">
                    <a:srgbClr val="A20000"/>
                  </a:gs>
                </a:gsLst>
                <a:lin ang="108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22" name="Rectangle 4">
                <a:extLst>
                  <a:ext uri="{FF2B5EF4-FFF2-40B4-BE49-F238E27FC236}">
                    <a16:creationId xmlns:a16="http://schemas.microsoft.com/office/drawing/2014/main" id="{3D556F23-F476-4167-A8F1-0EBB54D2D93B}"/>
                  </a:ext>
                </a:extLst>
              </p:cNvPr>
              <p:cNvSpPr/>
              <p:nvPr/>
            </p:nvSpPr>
            <p:spPr>
              <a:xfrm flipH="1">
                <a:off x="4541357" y="1841886"/>
                <a:ext cx="209885" cy="3036464"/>
              </a:xfrm>
              <a:custGeom>
                <a:avLst/>
                <a:gdLst>
                  <a:gd name="connsiteX0" fmla="*/ 0 w 198666"/>
                  <a:gd name="connsiteY0" fmla="*/ 0 h 2956376"/>
                  <a:gd name="connsiteX1" fmla="*/ 198666 w 198666"/>
                  <a:gd name="connsiteY1" fmla="*/ 0 h 2956376"/>
                  <a:gd name="connsiteX2" fmla="*/ 198666 w 198666"/>
                  <a:gd name="connsiteY2" fmla="*/ 2956376 h 2956376"/>
                  <a:gd name="connsiteX3" fmla="*/ 0 w 198666"/>
                  <a:gd name="connsiteY3" fmla="*/ 2956376 h 2956376"/>
                  <a:gd name="connsiteX4" fmla="*/ 0 w 198666"/>
                  <a:gd name="connsiteY4" fmla="*/ 0 h 2956376"/>
                  <a:gd name="connsiteX0" fmla="*/ 0 w 209886"/>
                  <a:gd name="connsiteY0" fmla="*/ 78537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0 w 209886"/>
                  <a:gd name="connsiteY4" fmla="*/ 78537 h 3034913"/>
                  <a:gd name="connsiteX0" fmla="*/ 0 w 209886"/>
                  <a:gd name="connsiteY0" fmla="*/ 78537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0 w 209886"/>
                  <a:gd name="connsiteY4" fmla="*/ 78537 h 3034913"/>
                  <a:gd name="connsiteX0" fmla="*/ 5610 w 209886"/>
                  <a:gd name="connsiteY0" fmla="*/ 70122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5610 w 209886"/>
                  <a:gd name="connsiteY4" fmla="*/ 70122 h 3034913"/>
                  <a:gd name="connsiteX0" fmla="*/ 5610 w 209886"/>
                  <a:gd name="connsiteY0" fmla="*/ 70122 h 3034913"/>
                  <a:gd name="connsiteX1" fmla="*/ 209886 w 209886"/>
                  <a:gd name="connsiteY1" fmla="*/ 0 h 3034913"/>
                  <a:gd name="connsiteX2" fmla="*/ 198666 w 209886"/>
                  <a:gd name="connsiteY2" fmla="*/ 3034913 h 3034913"/>
                  <a:gd name="connsiteX3" fmla="*/ 0 w 209886"/>
                  <a:gd name="connsiteY3" fmla="*/ 3034913 h 3034913"/>
                  <a:gd name="connsiteX4" fmla="*/ 5610 w 209886"/>
                  <a:gd name="connsiteY4" fmla="*/ 70122 h 3034913"/>
                  <a:gd name="connsiteX0" fmla="*/ 0 w 204276"/>
                  <a:gd name="connsiteY0" fmla="*/ 70122 h 3034913"/>
                  <a:gd name="connsiteX1" fmla="*/ 204276 w 204276"/>
                  <a:gd name="connsiteY1" fmla="*/ 0 h 3034913"/>
                  <a:gd name="connsiteX2" fmla="*/ 193056 w 204276"/>
                  <a:gd name="connsiteY2" fmla="*/ 3034913 h 3034913"/>
                  <a:gd name="connsiteX3" fmla="*/ 8415 w 204276"/>
                  <a:gd name="connsiteY3" fmla="*/ 2922717 h 3034913"/>
                  <a:gd name="connsiteX4" fmla="*/ 0 w 204276"/>
                  <a:gd name="connsiteY4" fmla="*/ 70122 h 3034913"/>
                  <a:gd name="connsiteX0" fmla="*/ 0 w 204276"/>
                  <a:gd name="connsiteY0" fmla="*/ 70122 h 3034913"/>
                  <a:gd name="connsiteX1" fmla="*/ 204276 w 204276"/>
                  <a:gd name="connsiteY1" fmla="*/ 0 h 3034913"/>
                  <a:gd name="connsiteX2" fmla="*/ 193056 w 204276"/>
                  <a:gd name="connsiteY2" fmla="*/ 3034913 h 3034913"/>
                  <a:gd name="connsiteX3" fmla="*/ 8415 w 204276"/>
                  <a:gd name="connsiteY3" fmla="*/ 2922717 h 3034913"/>
                  <a:gd name="connsiteX4" fmla="*/ 0 w 204276"/>
                  <a:gd name="connsiteY4" fmla="*/ 70122 h 3034913"/>
                  <a:gd name="connsiteX0" fmla="*/ 0 w 204276"/>
                  <a:gd name="connsiteY0" fmla="*/ 70122 h 3026498"/>
                  <a:gd name="connsiteX1" fmla="*/ 204276 w 204276"/>
                  <a:gd name="connsiteY1" fmla="*/ 0 h 3026498"/>
                  <a:gd name="connsiteX2" fmla="*/ 198666 w 204276"/>
                  <a:gd name="connsiteY2" fmla="*/ 3026498 h 3026498"/>
                  <a:gd name="connsiteX3" fmla="*/ 8415 w 204276"/>
                  <a:gd name="connsiteY3" fmla="*/ 2922717 h 3026498"/>
                  <a:gd name="connsiteX4" fmla="*/ 0 w 204276"/>
                  <a:gd name="connsiteY4" fmla="*/ 70122 h 3026498"/>
                  <a:gd name="connsiteX0" fmla="*/ 0 w 204276"/>
                  <a:gd name="connsiteY0" fmla="*/ 70122 h 3034624"/>
                  <a:gd name="connsiteX1" fmla="*/ 204276 w 204276"/>
                  <a:gd name="connsiteY1" fmla="*/ 0 h 3034624"/>
                  <a:gd name="connsiteX2" fmla="*/ 198666 w 204276"/>
                  <a:gd name="connsiteY2" fmla="*/ 3026498 h 3034624"/>
                  <a:gd name="connsiteX3" fmla="*/ 8415 w 204276"/>
                  <a:gd name="connsiteY3" fmla="*/ 2922717 h 3034624"/>
                  <a:gd name="connsiteX4" fmla="*/ 0 w 204276"/>
                  <a:gd name="connsiteY4" fmla="*/ 70122 h 3034624"/>
                  <a:gd name="connsiteX0" fmla="*/ 0 w 204276"/>
                  <a:gd name="connsiteY0" fmla="*/ 70122 h 3032908"/>
                  <a:gd name="connsiteX1" fmla="*/ 204276 w 204276"/>
                  <a:gd name="connsiteY1" fmla="*/ 0 h 3032908"/>
                  <a:gd name="connsiteX2" fmla="*/ 198666 w 204276"/>
                  <a:gd name="connsiteY2" fmla="*/ 3026498 h 3032908"/>
                  <a:gd name="connsiteX3" fmla="*/ 2805 w 204276"/>
                  <a:gd name="connsiteY3" fmla="*/ 2905888 h 3032908"/>
                  <a:gd name="connsiteX4" fmla="*/ 0 w 204276"/>
                  <a:gd name="connsiteY4" fmla="*/ 70122 h 3032908"/>
                  <a:gd name="connsiteX0" fmla="*/ 0 w 204276"/>
                  <a:gd name="connsiteY0" fmla="*/ 70122 h 3010546"/>
                  <a:gd name="connsiteX1" fmla="*/ 204276 w 204276"/>
                  <a:gd name="connsiteY1" fmla="*/ 0 h 3010546"/>
                  <a:gd name="connsiteX2" fmla="*/ 195861 w 204276"/>
                  <a:gd name="connsiteY2" fmla="*/ 3001254 h 3010546"/>
                  <a:gd name="connsiteX3" fmla="*/ 2805 w 204276"/>
                  <a:gd name="connsiteY3" fmla="*/ 2905888 h 3010546"/>
                  <a:gd name="connsiteX4" fmla="*/ 0 w 204276"/>
                  <a:gd name="connsiteY4" fmla="*/ 70122 h 3010546"/>
                  <a:gd name="connsiteX0" fmla="*/ 0 w 204276"/>
                  <a:gd name="connsiteY0" fmla="*/ 70122 h 3032401"/>
                  <a:gd name="connsiteX1" fmla="*/ 204276 w 204276"/>
                  <a:gd name="connsiteY1" fmla="*/ 0 h 3032401"/>
                  <a:gd name="connsiteX2" fmla="*/ 195861 w 204276"/>
                  <a:gd name="connsiteY2" fmla="*/ 3001254 h 3032401"/>
                  <a:gd name="connsiteX3" fmla="*/ 2805 w 204276"/>
                  <a:gd name="connsiteY3" fmla="*/ 2905888 h 3032401"/>
                  <a:gd name="connsiteX4" fmla="*/ 0 w 204276"/>
                  <a:gd name="connsiteY4" fmla="*/ 70122 h 3032401"/>
                  <a:gd name="connsiteX0" fmla="*/ 0 w 204276"/>
                  <a:gd name="connsiteY0" fmla="*/ 70122 h 3036214"/>
                  <a:gd name="connsiteX1" fmla="*/ 204276 w 204276"/>
                  <a:gd name="connsiteY1" fmla="*/ 0 h 3036214"/>
                  <a:gd name="connsiteX2" fmla="*/ 195861 w 204276"/>
                  <a:gd name="connsiteY2" fmla="*/ 3001254 h 3036214"/>
                  <a:gd name="connsiteX3" fmla="*/ 2805 w 204276"/>
                  <a:gd name="connsiteY3" fmla="*/ 2905888 h 3036214"/>
                  <a:gd name="connsiteX4" fmla="*/ 0 w 204276"/>
                  <a:gd name="connsiteY4" fmla="*/ 70122 h 3036214"/>
                  <a:gd name="connsiteX0" fmla="*/ 0 w 195861"/>
                  <a:gd name="connsiteY0" fmla="*/ 72927 h 3039019"/>
                  <a:gd name="connsiteX1" fmla="*/ 179031 w 195861"/>
                  <a:gd name="connsiteY1" fmla="*/ 0 h 3039019"/>
                  <a:gd name="connsiteX2" fmla="*/ 195861 w 195861"/>
                  <a:gd name="connsiteY2" fmla="*/ 3004059 h 3039019"/>
                  <a:gd name="connsiteX3" fmla="*/ 2805 w 195861"/>
                  <a:gd name="connsiteY3" fmla="*/ 2908693 h 3039019"/>
                  <a:gd name="connsiteX4" fmla="*/ 0 w 195861"/>
                  <a:gd name="connsiteY4" fmla="*/ 72927 h 3039019"/>
                  <a:gd name="connsiteX0" fmla="*/ 0 w 209885"/>
                  <a:gd name="connsiteY0" fmla="*/ 72927 h 3039019"/>
                  <a:gd name="connsiteX1" fmla="*/ 193055 w 209885"/>
                  <a:gd name="connsiteY1" fmla="*/ 0 h 3039019"/>
                  <a:gd name="connsiteX2" fmla="*/ 209885 w 209885"/>
                  <a:gd name="connsiteY2" fmla="*/ 3004059 h 3039019"/>
                  <a:gd name="connsiteX3" fmla="*/ 16829 w 209885"/>
                  <a:gd name="connsiteY3" fmla="*/ 2908693 h 3039019"/>
                  <a:gd name="connsiteX4" fmla="*/ 0 w 209885"/>
                  <a:gd name="connsiteY4" fmla="*/ 72927 h 3039019"/>
                  <a:gd name="connsiteX0" fmla="*/ 0 w 209885"/>
                  <a:gd name="connsiteY0" fmla="*/ 72927 h 3036464"/>
                  <a:gd name="connsiteX1" fmla="*/ 193055 w 209885"/>
                  <a:gd name="connsiteY1" fmla="*/ 0 h 3036464"/>
                  <a:gd name="connsiteX2" fmla="*/ 209885 w 209885"/>
                  <a:gd name="connsiteY2" fmla="*/ 3004059 h 3036464"/>
                  <a:gd name="connsiteX3" fmla="*/ 14024 w 209885"/>
                  <a:gd name="connsiteY3" fmla="*/ 2897474 h 3036464"/>
                  <a:gd name="connsiteX4" fmla="*/ 0 w 209885"/>
                  <a:gd name="connsiteY4" fmla="*/ 72927 h 3036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9885" h="3036464">
                    <a:moveTo>
                      <a:pt x="0" y="72927"/>
                    </a:moveTo>
                    <a:cubicBezTo>
                      <a:pt x="58743" y="38333"/>
                      <a:pt x="120288" y="9349"/>
                      <a:pt x="193055" y="0"/>
                    </a:cubicBezTo>
                    <a:lnTo>
                      <a:pt x="209885" y="3004059"/>
                    </a:lnTo>
                    <a:cubicBezTo>
                      <a:pt x="103459" y="3078856"/>
                      <a:pt x="19472" y="3016215"/>
                      <a:pt x="14024" y="2897474"/>
                    </a:cubicBezTo>
                    <a:cubicBezTo>
                      <a:pt x="8414" y="1952219"/>
                      <a:pt x="5610" y="1018182"/>
                      <a:pt x="0" y="72927"/>
                    </a:cubicBezTo>
                    <a:close/>
                  </a:path>
                </a:pathLst>
              </a:custGeom>
              <a:gradFill>
                <a:gsLst>
                  <a:gs pos="98000">
                    <a:srgbClr val="FF0000"/>
                  </a:gs>
                  <a:gs pos="3000">
                    <a:srgbClr val="A20000"/>
                  </a:gs>
                </a:gsLst>
                <a:lin ang="10800000" scaled="1"/>
              </a:gra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23" name="Rectangle 10">
                <a:extLst>
                  <a:ext uri="{FF2B5EF4-FFF2-40B4-BE49-F238E27FC236}">
                    <a16:creationId xmlns:a16="http://schemas.microsoft.com/office/drawing/2014/main" id="{014AD833-C57B-4F9F-9505-40003F0DEF07}"/>
                  </a:ext>
                </a:extLst>
              </p:cNvPr>
              <p:cNvSpPr/>
              <p:nvPr/>
            </p:nvSpPr>
            <p:spPr>
              <a:xfrm>
                <a:off x="3925061" y="4764880"/>
                <a:ext cx="812234" cy="1217867"/>
              </a:xfrm>
              <a:custGeom>
                <a:avLst/>
                <a:gdLst>
                  <a:gd name="connsiteX0" fmla="*/ 0 w 824141"/>
                  <a:gd name="connsiteY0" fmla="*/ 0 h 1219200"/>
                  <a:gd name="connsiteX1" fmla="*/ 824141 w 824141"/>
                  <a:gd name="connsiteY1" fmla="*/ 0 h 1219200"/>
                  <a:gd name="connsiteX2" fmla="*/ 824141 w 824141"/>
                  <a:gd name="connsiteY2" fmla="*/ 1219200 h 1219200"/>
                  <a:gd name="connsiteX3" fmla="*/ 0 w 824141"/>
                  <a:gd name="connsiteY3" fmla="*/ 1219200 h 1219200"/>
                  <a:gd name="connsiteX4" fmla="*/ 0 w 824141"/>
                  <a:gd name="connsiteY4" fmla="*/ 0 h 1219200"/>
                  <a:gd name="connsiteX0" fmla="*/ 0 w 824141"/>
                  <a:gd name="connsiteY0" fmla="*/ 0 h 1245394"/>
                  <a:gd name="connsiteX1" fmla="*/ 824141 w 824141"/>
                  <a:gd name="connsiteY1" fmla="*/ 26194 h 1245394"/>
                  <a:gd name="connsiteX2" fmla="*/ 824141 w 824141"/>
                  <a:gd name="connsiteY2" fmla="*/ 1245394 h 1245394"/>
                  <a:gd name="connsiteX3" fmla="*/ 0 w 824141"/>
                  <a:gd name="connsiteY3" fmla="*/ 1245394 h 1245394"/>
                  <a:gd name="connsiteX4" fmla="*/ 0 w 824141"/>
                  <a:gd name="connsiteY4" fmla="*/ 0 h 1245394"/>
                  <a:gd name="connsiteX0" fmla="*/ 0 w 824141"/>
                  <a:gd name="connsiteY0" fmla="*/ 0 h 1245394"/>
                  <a:gd name="connsiteX1" fmla="*/ 313565 w 824141"/>
                  <a:gd name="connsiteY1" fmla="*/ 7144 h 1245394"/>
                  <a:gd name="connsiteX2" fmla="*/ 824141 w 824141"/>
                  <a:gd name="connsiteY2" fmla="*/ 26194 h 1245394"/>
                  <a:gd name="connsiteX3" fmla="*/ 824141 w 824141"/>
                  <a:gd name="connsiteY3" fmla="*/ 1245394 h 1245394"/>
                  <a:gd name="connsiteX4" fmla="*/ 0 w 824141"/>
                  <a:gd name="connsiteY4" fmla="*/ 1245394 h 1245394"/>
                  <a:gd name="connsiteX5" fmla="*/ 0 w 824141"/>
                  <a:gd name="connsiteY5" fmla="*/ 0 h 1245394"/>
                  <a:gd name="connsiteX0" fmla="*/ 0 w 824141"/>
                  <a:gd name="connsiteY0" fmla="*/ 0 h 1245394"/>
                  <a:gd name="connsiteX1" fmla="*/ 313565 w 824141"/>
                  <a:gd name="connsiteY1" fmla="*/ 7144 h 1245394"/>
                  <a:gd name="connsiteX2" fmla="*/ 577884 w 824141"/>
                  <a:gd name="connsiteY2" fmla="*/ 14288 h 1245394"/>
                  <a:gd name="connsiteX3" fmla="*/ 824141 w 824141"/>
                  <a:gd name="connsiteY3" fmla="*/ 26194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313565 w 824141"/>
                  <a:gd name="connsiteY1" fmla="*/ 7144 h 1245394"/>
                  <a:gd name="connsiteX2" fmla="*/ 623127 w 824141"/>
                  <a:gd name="connsiteY2" fmla="*/ 73819 h 1245394"/>
                  <a:gd name="connsiteX3" fmla="*/ 824141 w 824141"/>
                  <a:gd name="connsiteY3" fmla="*/ 26194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313565 w 824141"/>
                  <a:gd name="connsiteY1" fmla="*/ 7144 h 1245394"/>
                  <a:gd name="connsiteX2" fmla="*/ 623127 w 824141"/>
                  <a:gd name="connsiteY2" fmla="*/ 73819 h 1245394"/>
                  <a:gd name="connsiteX3" fmla="*/ 819378 w 824141"/>
                  <a:gd name="connsiteY3" fmla="*/ 14287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9378 w 824141"/>
                  <a:gd name="connsiteY3" fmla="*/ 14287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9378 w 824141"/>
                  <a:gd name="connsiteY3" fmla="*/ 14287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9378 w 824141"/>
                  <a:gd name="connsiteY3" fmla="*/ 14287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9378 w 824141"/>
                  <a:gd name="connsiteY3" fmla="*/ 14287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9378 w 824141"/>
                  <a:gd name="connsiteY3" fmla="*/ 14287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6997 w 824141"/>
                  <a:gd name="connsiteY3" fmla="*/ 4762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6997 w 824141"/>
                  <a:gd name="connsiteY3" fmla="*/ 4762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6997 w 824141"/>
                  <a:gd name="connsiteY3" fmla="*/ 4762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6997 w 824141"/>
                  <a:gd name="connsiteY3" fmla="*/ 4762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6997 w 824141"/>
                  <a:gd name="connsiteY3" fmla="*/ 4762 h 1245394"/>
                  <a:gd name="connsiteX4" fmla="*/ 824141 w 824141"/>
                  <a:gd name="connsiteY4" fmla="*/ 1245394 h 1245394"/>
                  <a:gd name="connsiteX5" fmla="*/ 0 w 824141"/>
                  <a:gd name="connsiteY5" fmla="*/ 1245394 h 1245394"/>
                  <a:gd name="connsiteX6" fmla="*/ 0 w 824141"/>
                  <a:gd name="connsiteY6" fmla="*/ 0 h 1245394"/>
                  <a:gd name="connsiteX0" fmla="*/ 0 w 824141"/>
                  <a:gd name="connsiteY0" fmla="*/ 0 h 1245394"/>
                  <a:gd name="connsiteX1" fmla="*/ 189740 w 824141"/>
                  <a:gd name="connsiteY1" fmla="*/ 73819 h 1245394"/>
                  <a:gd name="connsiteX2" fmla="*/ 623127 w 824141"/>
                  <a:gd name="connsiteY2" fmla="*/ 73819 h 1245394"/>
                  <a:gd name="connsiteX3" fmla="*/ 816997 w 824141"/>
                  <a:gd name="connsiteY3" fmla="*/ 4762 h 1245394"/>
                  <a:gd name="connsiteX4" fmla="*/ 824141 w 824141"/>
                  <a:gd name="connsiteY4" fmla="*/ 1245394 h 1245394"/>
                  <a:gd name="connsiteX5" fmla="*/ 323850 w 824141"/>
                  <a:gd name="connsiteY5" fmla="*/ 1200150 h 1245394"/>
                  <a:gd name="connsiteX6" fmla="*/ 0 w 824141"/>
                  <a:gd name="connsiteY6" fmla="*/ 0 h 1245394"/>
                  <a:gd name="connsiteX0" fmla="*/ 0 w 817002"/>
                  <a:gd name="connsiteY0" fmla="*/ 0 h 1200150"/>
                  <a:gd name="connsiteX1" fmla="*/ 189740 w 817002"/>
                  <a:gd name="connsiteY1" fmla="*/ 73819 h 1200150"/>
                  <a:gd name="connsiteX2" fmla="*/ 623127 w 817002"/>
                  <a:gd name="connsiteY2" fmla="*/ 73819 h 1200150"/>
                  <a:gd name="connsiteX3" fmla="*/ 816997 w 817002"/>
                  <a:gd name="connsiteY3" fmla="*/ 4762 h 1200150"/>
                  <a:gd name="connsiteX4" fmla="*/ 497910 w 817002"/>
                  <a:gd name="connsiteY4" fmla="*/ 1193006 h 1200150"/>
                  <a:gd name="connsiteX5" fmla="*/ 323850 w 817002"/>
                  <a:gd name="connsiteY5" fmla="*/ 1200150 h 1200150"/>
                  <a:gd name="connsiteX6" fmla="*/ 0 w 817002"/>
                  <a:gd name="connsiteY6" fmla="*/ 0 h 1200150"/>
                  <a:gd name="connsiteX0" fmla="*/ 0 w 817003"/>
                  <a:gd name="connsiteY0" fmla="*/ 0 h 1200150"/>
                  <a:gd name="connsiteX1" fmla="*/ 189740 w 817003"/>
                  <a:gd name="connsiteY1" fmla="*/ 73819 h 1200150"/>
                  <a:gd name="connsiteX2" fmla="*/ 623127 w 817003"/>
                  <a:gd name="connsiteY2" fmla="*/ 73819 h 1200150"/>
                  <a:gd name="connsiteX3" fmla="*/ 816997 w 817003"/>
                  <a:gd name="connsiteY3" fmla="*/ 4762 h 1200150"/>
                  <a:gd name="connsiteX4" fmla="*/ 497910 w 817003"/>
                  <a:gd name="connsiteY4" fmla="*/ 1193006 h 1200150"/>
                  <a:gd name="connsiteX5" fmla="*/ 323850 w 817003"/>
                  <a:gd name="connsiteY5" fmla="*/ 1200150 h 1200150"/>
                  <a:gd name="connsiteX6" fmla="*/ 0 w 817003"/>
                  <a:gd name="connsiteY6" fmla="*/ 0 h 1200150"/>
                  <a:gd name="connsiteX0" fmla="*/ 0 w 816997"/>
                  <a:gd name="connsiteY0" fmla="*/ 0 h 1200150"/>
                  <a:gd name="connsiteX1" fmla="*/ 189740 w 816997"/>
                  <a:gd name="connsiteY1" fmla="*/ 73819 h 1200150"/>
                  <a:gd name="connsiteX2" fmla="*/ 623127 w 816997"/>
                  <a:gd name="connsiteY2" fmla="*/ 73819 h 1200150"/>
                  <a:gd name="connsiteX3" fmla="*/ 816997 w 816997"/>
                  <a:gd name="connsiteY3" fmla="*/ 4762 h 1200150"/>
                  <a:gd name="connsiteX4" fmla="*/ 497910 w 816997"/>
                  <a:gd name="connsiteY4" fmla="*/ 1193006 h 1200150"/>
                  <a:gd name="connsiteX5" fmla="*/ 323850 w 816997"/>
                  <a:gd name="connsiteY5" fmla="*/ 1200150 h 1200150"/>
                  <a:gd name="connsiteX6" fmla="*/ 0 w 816997"/>
                  <a:gd name="connsiteY6" fmla="*/ 0 h 1200150"/>
                  <a:gd name="connsiteX0" fmla="*/ 0 w 816997"/>
                  <a:gd name="connsiteY0" fmla="*/ 0 h 1203072"/>
                  <a:gd name="connsiteX1" fmla="*/ 189740 w 816997"/>
                  <a:gd name="connsiteY1" fmla="*/ 73819 h 1203072"/>
                  <a:gd name="connsiteX2" fmla="*/ 623127 w 816997"/>
                  <a:gd name="connsiteY2" fmla="*/ 73819 h 1203072"/>
                  <a:gd name="connsiteX3" fmla="*/ 816997 w 816997"/>
                  <a:gd name="connsiteY3" fmla="*/ 4762 h 1203072"/>
                  <a:gd name="connsiteX4" fmla="*/ 497910 w 816997"/>
                  <a:gd name="connsiteY4" fmla="*/ 1193006 h 1203072"/>
                  <a:gd name="connsiteX5" fmla="*/ 323850 w 816997"/>
                  <a:gd name="connsiteY5" fmla="*/ 1200150 h 1203072"/>
                  <a:gd name="connsiteX6" fmla="*/ 0 w 816997"/>
                  <a:gd name="connsiteY6" fmla="*/ 0 h 1203072"/>
                  <a:gd name="connsiteX0" fmla="*/ 0 w 816997"/>
                  <a:gd name="connsiteY0" fmla="*/ 0 h 1208342"/>
                  <a:gd name="connsiteX1" fmla="*/ 189740 w 816997"/>
                  <a:gd name="connsiteY1" fmla="*/ 73819 h 1208342"/>
                  <a:gd name="connsiteX2" fmla="*/ 623127 w 816997"/>
                  <a:gd name="connsiteY2" fmla="*/ 73819 h 1208342"/>
                  <a:gd name="connsiteX3" fmla="*/ 816997 w 816997"/>
                  <a:gd name="connsiteY3" fmla="*/ 4762 h 1208342"/>
                  <a:gd name="connsiteX4" fmla="*/ 497910 w 816997"/>
                  <a:gd name="connsiteY4" fmla="*/ 1193006 h 1208342"/>
                  <a:gd name="connsiteX5" fmla="*/ 323850 w 816997"/>
                  <a:gd name="connsiteY5" fmla="*/ 1200150 h 1208342"/>
                  <a:gd name="connsiteX6" fmla="*/ 0 w 816997"/>
                  <a:gd name="connsiteY6" fmla="*/ 0 h 1208342"/>
                  <a:gd name="connsiteX0" fmla="*/ 0 w 816997"/>
                  <a:gd name="connsiteY0" fmla="*/ 0 h 1208342"/>
                  <a:gd name="connsiteX1" fmla="*/ 189740 w 816997"/>
                  <a:gd name="connsiteY1" fmla="*/ 73819 h 1208342"/>
                  <a:gd name="connsiteX2" fmla="*/ 623127 w 816997"/>
                  <a:gd name="connsiteY2" fmla="*/ 73819 h 1208342"/>
                  <a:gd name="connsiteX3" fmla="*/ 816997 w 816997"/>
                  <a:gd name="connsiteY3" fmla="*/ 4762 h 1208342"/>
                  <a:gd name="connsiteX4" fmla="*/ 497910 w 816997"/>
                  <a:gd name="connsiteY4" fmla="*/ 1193006 h 1208342"/>
                  <a:gd name="connsiteX5" fmla="*/ 323850 w 816997"/>
                  <a:gd name="connsiteY5" fmla="*/ 1200150 h 1208342"/>
                  <a:gd name="connsiteX6" fmla="*/ 0 w 816997"/>
                  <a:gd name="connsiteY6" fmla="*/ 0 h 1208342"/>
                  <a:gd name="connsiteX0" fmla="*/ 0 w 816997"/>
                  <a:gd name="connsiteY0" fmla="*/ 0 h 1208342"/>
                  <a:gd name="connsiteX1" fmla="*/ 189740 w 816997"/>
                  <a:gd name="connsiteY1" fmla="*/ 73819 h 1208342"/>
                  <a:gd name="connsiteX2" fmla="*/ 623127 w 816997"/>
                  <a:gd name="connsiteY2" fmla="*/ 73819 h 1208342"/>
                  <a:gd name="connsiteX3" fmla="*/ 816997 w 816997"/>
                  <a:gd name="connsiteY3" fmla="*/ 4762 h 1208342"/>
                  <a:gd name="connsiteX4" fmla="*/ 497910 w 816997"/>
                  <a:gd name="connsiteY4" fmla="*/ 1193006 h 1208342"/>
                  <a:gd name="connsiteX5" fmla="*/ 323850 w 816997"/>
                  <a:gd name="connsiteY5" fmla="*/ 1200150 h 1208342"/>
                  <a:gd name="connsiteX6" fmla="*/ 0 w 816997"/>
                  <a:gd name="connsiteY6" fmla="*/ 0 h 1208342"/>
                  <a:gd name="connsiteX0" fmla="*/ 0 w 816997"/>
                  <a:gd name="connsiteY0" fmla="*/ 0 h 1208342"/>
                  <a:gd name="connsiteX1" fmla="*/ 189740 w 816997"/>
                  <a:gd name="connsiteY1" fmla="*/ 73819 h 1208342"/>
                  <a:gd name="connsiteX2" fmla="*/ 620746 w 816997"/>
                  <a:gd name="connsiteY2" fmla="*/ 73819 h 1208342"/>
                  <a:gd name="connsiteX3" fmla="*/ 816997 w 816997"/>
                  <a:gd name="connsiteY3" fmla="*/ 4762 h 1208342"/>
                  <a:gd name="connsiteX4" fmla="*/ 497910 w 816997"/>
                  <a:gd name="connsiteY4" fmla="*/ 1193006 h 1208342"/>
                  <a:gd name="connsiteX5" fmla="*/ 323850 w 816997"/>
                  <a:gd name="connsiteY5" fmla="*/ 1200150 h 1208342"/>
                  <a:gd name="connsiteX6" fmla="*/ 0 w 816997"/>
                  <a:gd name="connsiteY6" fmla="*/ 0 h 1208342"/>
                  <a:gd name="connsiteX0" fmla="*/ 0 w 814616"/>
                  <a:gd name="connsiteY0" fmla="*/ 0 h 1217867"/>
                  <a:gd name="connsiteX1" fmla="*/ 187359 w 814616"/>
                  <a:gd name="connsiteY1" fmla="*/ 83344 h 1217867"/>
                  <a:gd name="connsiteX2" fmla="*/ 618365 w 814616"/>
                  <a:gd name="connsiteY2" fmla="*/ 83344 h 1217867"/>
                  <a:gd name="connsiteX3" fmla="*/ 814616 w 814616"/>
                  <a:gd name="connsiteY3" fmla="*/ 14287 h 1217867"/>
                  <a:gd name="connsiteX4" fmla="*/ 495529 w 814616"/>
                  <a:gd name="connsiteY4" fmla="*/ 1202531 h 1217867"/>
                  <a:gd name="connsiteX5" fmla="*/ 321469 w 814616"/>
                  <a:gd name="connsiteY5" fmla="*/ 1209675 h 1217867"/>
                  <a:gd name="connsiteX6" fmla="*/ 0 w 814616"/>
                  <a:gd name="connsiteY6" fmla="*/ 0 h 1217867"/>
                  <a:gd name="connsiteX0" fmla="*/ 0 w 812234"/>
                  <a:gd name="connsiteY0" fmla="*/ 0 h 1217867"/>
                  <a:gd name="connsiteX1" fmla="*/ 187359 w 812234"/>
                  <a:gd name="connsiteY1" fmla="*/ 83344 h 1217867"/>
                  <a:gd name="connsiteX2" fmla="*/ 618365 w 812234"/>
                  <a:gd name="connsiteY2" fmla="*/ 83344 h 1217867"/>
                  <a:gd name="connsiteX3" fmla="*/ 812234 w 812234"/>
                  <a:gd name="connsiteY3" fmla="*/ 2381 h 1217867"/>
                  <a:gd name="connsiteX4" fmla="*/ 495529 w 812234"/>
                  <a:gd name="connsiteY4" fmla="*/ 1202531 h 1217867"/>
                  <a:gd name="connsiteX5" fmla="*/ 321469 w 812234"/>
                  <a:gd name="connsiteY5" fmla="*/ 1209675 h 1217867"/>
                  <a:gd name="connsiteX6" fmla="*/ 0 w 812234"/>
                  <a:gd name="connsiteY6" fmla="*/ 0 h 1217867"/>
                  <a:gd name="connsiteX0" fmla="*/ 0 w 812234"/>
                  <a:gd name="connsiteY0" fmla="*/ 0 h 1217867"/>
                  <a:gd name="connsiteX1" fmla="*/ 187359 w 812234"/>
                  <a:gd name="connsiteY1" fmla="*/ 83344 h 1217867"/>
                  <a:gd name="connsiteX2" fmla="*/ 618365 w 812234"/>
                  <a:gd name="connsiteY2" fmla="*/ 83344 h 1217867"/>
                  <a:gd name="connsiteX3" fmla="*/ 812234 w 812234"/>
                  <a:gd name="connsiteY3" fmla="*/ 2381 h 1217867"/>
                  <a:gd name="connsiteX4" fmla="*/ 495529 w 812234"/>
                  <a:gd name="connsiteY4" fmla="*/ 1202531 h 1217867"/>
                  <a:gd name="connsiteX5" fmla="*/ 321469 w 812234"/>
                  <a:gd name="connsiteY5" fmla="*/ 1209675 h 1217867"/>
                  <a:gd name="connsiteX6" fmla="*/ 0 w 812234"/>
                  <a:gd name="connsiteY6" fmla="*/ 0 h 1217867"/>
                  <a:gd name="connsiteX0" fmla="*/ 0 w 812234"/>
                  <a:gd name="connsiteY0" fmla="*/ 0 h 1217867"/>
                  <a:gd name="connsiteX1" fmla="*/ 187359 w 812234"/>
                  <a:gd name="connsiteY1" fmla="*/ 83344 h 1217867"/>
                  <a:gd name="connsiteX2" fmla="*/ 618365 w 812234"/>
                  <a:gd name="connsiteY2" fmla="*/ 80963 h 1217867"/>
                  <a:gd name="connsiteX3" fmla="*/ 812234 w 812234"/>
                  <a:gd name="connsiteY3" fmla="*/ 2381 h 1217867"/>
                  <a:gd name="connsiteX4" fmla="*/ 495529 w 812234"/>
                  <a:gd name="connsiteY4" fmla="*/ 1202531 h 1217867"/>
                  <a:gd name="connsiteX5" fmla="*/ 321469 w 812234"/>
                  <a:gd name="connsiteY5" fmla="*/ 1209675 h 1217867"/>
                  <a:gd name="connsiteX6" fmla="*/ 0 w 812234"/>
                  <a:gd name="connsiteY6" fmla="*/ 0 h 1217867"/>
                  <a:gd name="connsiteX0" fmla="*/ 0 w 812234"/>
                  <a:gd name="connsiteY0" fmla="*/ 0 h 1217867"/>
                  <a:gd name="connsiteX1" fmla="*/ 192122 w 812234"/>
                  <a:gd name="connsiteY1" fmla="*/ 80963 h 1217867"/>
                  <a:gd name="connsiteX2" fmla="*/ 618365 w 812234"/>
                  <a:gd name="connsiteY2" fmla="*/ 80963 h 1217867"/>
                  <a:gd name="connsiteX3" fmla="*/ 812234 w 812234"/>
                  <a:gd name="connsiteY3" fmla="*/ 2381 h 1217867"/>
                  <a:gd name="connsiteX4" fmla="*/ 495529 w 812234"/>
                  <a:gd name="connsiteY4" fmla="*/ 1202531 h 1217867"/>
                  <a:gd name="connsiteX5" fmla="*/ 321469 w 812234"/>
                  <a:gd name="connsiteY5" fmla="*/ 1209675 h 1217867"/>
                  <a:gd name="connsiteX6" fmla="*/ 0 w 812234"/>
                  <a:gd name="connsiteY6" fmla="*/ 0 h 1217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2234" h="1217867">
                    <a:moveTo>
                      <a:pt x="0" y="0"/>
                    </a:moveTo>
                    <a:cubicBezTo>
                      <a:pt x="56103" y="138906"/>
                      <a:pt x="116968" y="108745"/>
                      <a:pt x="192122" y="80963"/>
                    </a:cubicBezTo>
                    <a:cubicBezTo>
                      <a:pt x="343727" y="200026"/>
                      <a:pt x="485809" y="166688"/>
                      <a:pt x="618365" y="80963"/>
                    </a:cubicBezTo>
                    <a:cubicBezTo>
                      <a:pt x="695688" y="134938"/>
                      <a:pt x="777772" y="84137"/>
                      <a:pt x="812234" y="2381"/>
                    </a:cubicBezTo>
                    <a:cubicBezTo>
                      <a:pt x="756672" y="184150"/>
                      <a:pt x="503466" y="1177925"/>
                      <a:pt x="495529" y="1202531"/>
                    </a:cubicBezTo>
                    <a:cubicBezTo>
                      <a:pt x="430365" y="1221580"/>
                      <a:pt x="369964" y="1221581"/>
                      <a:pt x="321469" y="1209675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100000">
                    <a:srgbClr val="FABA86"/>
                  </a:gs>
                  <a:gs pos="0">
                    <a:schemeClr val="accent6">
                      <a:lumMod val="40000"/>
                      <a:lumOff val="60000"/>
                    </a:schemeClr>
                  </a:gs>
                  <a:gs pos="30000">
                    <a:srgbClr val="FDEDDF"/>
                  </a:gs>
                  <a:gs pos="59000">
                    <a:schemeClr val="accent6">
                      <a:lumMod val="40000"/>
                      <a:lumOff val="60000"/>
                    </a:schemeClr>
                  </a:gs>
                  <a:gs pos="77000">
                    <a:schemeClr val="accent6">
                      <a:lumMod val="60000"/>
                      <a:lumOff val="4000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  <p:sp>
            <p:nvSpPr>
              <p:cNvPr id="24" name="Rectangle 13">
                <a:extLst>
                  <a:ext uri="{FF2B5EF4-FFF2-40B4-BE49-F238E27FC236}">
                    <a16:creationId xmlns:a16="http://schemas.microsoft.com/office/drawing/2014/main" id="{49FD274A-6788-4FD9-B48B-58B9388F5397}"/>
                  </a:ext>
                </a:extLst>
              </p:cNvPr>
              <p:cNvSpPr/>
              <p:nvPr/>
            </p:nvSpPr>
            <p:spPr>
              <a:xfrm rot="243469">
                <a:off x="4164025" y="5715055"/>
                <a:ext cx="318320" cy="516146"/>
              </a:xfrm>
              <a:custGeom>
                <a:avLst/>
                <a:gdLst>
                  <a:gd name="connsiteX0" fmla="*/ 0 w 152400"/>
                  <a:gd name="connsiteY0" fmla="*/ 0 h 265652"/>
                  <a:gd name="connsiteX1" fmla="*/ 152400 w 152400"/>
                  <a:gd name="connsiteY1" fmla="*/ 0 h 265652"/>
                  <a:gd name="connsiteX2" fmla="*/ 152400 w 152400"/>
                  <a:gd name="connsiteY2" fmla="*/ 265652 h 265652"/>
                  <a:gd name="connsiteX3" fmla="*/ 0 w 152400"/>
                  <a:gd name="connsiteY3" fmla="*/ 265652 h 265652"/>
                  <a:gd name="connsiteX4" fmla="*/ 0 w 152400"/>
                  <a:gd name="connsiteY4" fmla="*/ 0 h 265652"/>
                  <a:gd name="connsiteX0" fmla="*/ 0 w 166687"/>
                  <a:gd name="connsiteY0" fmla="*/ 0 h 275177"/>
                  <a:gd name="connsiteX1" fmla="*/ 166687 w 166687"/>
                  <a:gd name="connsiteY1" fmla="*/ 9525 h 275177"/>
                  <a:gd name="connsiteX2" fmla="*/ 166687 w 166687"/>
                  <a:gd name="connsiteY2" fmla="*/ 275177 h 275177"/>
                  <a:gd name="connsiteX3" fmla="*/ 14287 w 166687"/>
                  <a:gd name="connsiteY3" fmla="*/ 275177 h 275177"/>
                  <a:gd name="connsiteX4" fmla="*/ 0 w 166687"/>
                  <a:gd name="connsiteY4" fmla="*/ 0 h 275177"/>
                  <a:gd name="connsiteX0" fmla="*/ 0 w 171449"/>
                  <a:gd name="connsiteY0" fmla="*/ 7144 h 282321"/>
                  <a:gd name="connsiteX1" fmla="*/ 171449 w 171449"/>
                  <a:gd name="connsiteY1" fmla="*/ 0 h 282321"/>
                  <a:gd name="connsiteX2" fmla="*/ 166687 w 171449"/>
                  <a:gd name="connsiteY2" fmla="*/ 282321 h 282321"/>
                  <a:gd name="connsiteX3" fmla="*/ 14287 w 171449"/>
                  <a:gd name="connsiteY3" fmla="*/ 282321 h 282321"/>
                  <a:gd name="connsiteX4" fmla="*/ 0 w 171449"/>
                  <a:gd name="connsiteY4" fmla="*/ 7144 h 282321"/>
                  <a:gd name="connsiteX0" fmla="*/ 0 w 171449"/>
                  <a:gd name="connsiteY0" fmla="*/ 7144 h 282321"/>
                  <a:gd name="connsiteX1" fmla="*/ 171449 w 171449"/>
                  <a:gd name="connsiteY1" fmla="*/ 0 h 282321"/>
                  <a:gd name="connsiteX2" fmla="*/ 166687 w 171449"/>
                  <a:gd name="connsiteY2" fmla="*/ 282321 h 282321"/>
                  <a:gd name="connsiteX3" fmla="*/ 14287 w 171449"/>
                  <a:gd name="connsiteY3" fmla="*/ 282321 h 282321"/>
                  <a:gd name="connsiteX4" fmla="*/ 0 w 171449"/>
                  <a:gd name="connsiteY4" fmla="*/ 7144 h 282321"/>
                  <a:gd name="connsiteX0" fmla="*/ 0 w 171449"/>
                  <a:gd name="connsiteY0" fmla="*/ 7144 h 282321"/>
                  <a:gd name="connsiteX1" fmla="*/ 171449 w 171449"/>
                  <a:gd name="connsiteY1" fmla="*/ 0 h 282321"/>
                  <a:gd name="connsiteX2" fmla="*/ 166687 w 171449"/>
                  <a:gd name="connsiteY2" fmla="*/ 282321 h 282321"/>
                  <a:gd name="connsiteX3" fmla="*/ 14287 w 171449"/>
                  <a:gd name="connsiteY3" fmla="*/ 282321 h 282321"/>
                  <a:gd name="connsiteX4" fmla="*/ 0 w 171449"/>
                  <a:gd name="connsiteY4" fmla="*/ 7144 h 282321"/>
                  <a:gd name="connsiteX0" fmla="*/ 0 w 171449"/>
                  <a:gd name="connsiteY0" fmla="*/ 7144 h 282321"/>
                  <a:gd name="connsiteX1" fmla="*/ 171449 w 171449"/>
                  <a:gd name="connsiteY1" fmla="*/ 0 h 282321"/>
                  <a:gd name="connsiteX2" fmla="*/ 166687 w 171449"/>
                  <a:gd name="connsiteY2" fmla="*/ 282321 h 282321"/>
                  <a:gd name="connsiteX3" fmla="*/ 57149 w 171449"/>
                  <a:gd name="connsiteY3" fmla="*/ 241839 h 282321"/>
                  <a:gd name="connsiteX4" fmla="*/ 0 w 171449"/>
                  <a:gd name="connsiteY4" fmla="*/ 7144 h 282321"/>
                  <a:gd name="connsiteX0" fmla="*/ 0 w 171449"/>
                  <a:gd name="connsiteY0" fmla="*/ 7144 h 241839"/>
                  <a:gd name="connsiteX1" fmla="*/ 171449 w 171449"/>
                  <a:gd name="connsiteY1" fmla="*/ 0 h 241839"/>
                  <a:gd name="connsiteX2" fmla="*/ 119062 w 171449"/>
                  <a:gd name="connsiteY2" fmla="*/ 234696 h 241839"/>
                  <a:gd name="connsiteX3" fmla="*/ 57149 w 171449"/>
                  <a:gd name="connsiteY3" fmla="*/ 241839 h 241839"/>
                  <a:gd name="connsiteX4" fmla="*/ 0 w 171449"/>
                  <a:gd name="connsiteY4" fmla="*/ 7144 h 241839"/>
                  <a:gd name="connsiteX0" fmla="*/ 0 w 171449"/>
                  <a:gd name="connsiteY0" fmla="*/ 7144 h 241839"/>
                  <a:gd name="connsiteX1" fmla="*/ 171449 w 171449"/>
                  <a:gd name="connsiteY1" fmla="*/ 0 h 241839"/>
                  <a:gd name="connsiteX2" fmla="*/ 119062 w 171449"/>
                  <a:gd name="connsiteY2" fmla="*/ 234696 h 241839"/>
                  <a:gd name="connsiteX3" fmla="*/ 57149 w 171449"/>
                  <a:gd name="connsiteY3" fmla="*/ 241839 h 241839"/>
                  <a:gd name="connsiteX4" fmla="*/ 0 w 171449"/>
                  <a:gd name="connsiteY4" fmla="*/ 7144 h 241839"/>
                  <a:gd name="connsiteX0" fmla="*/ 0 w 171449"/>
                  <a:gd name="connsiteY0" fmla="*/ 7144 h 241839"/>
                  <a:gd name="connsiteX1" fmla="*/ 171449 w 171449"/>
                  <a:gd name="connsiteY1" fmla="*/ 0 h 241839"/>
                  <a:gd name="connsiteX2" fmla="*/ 119062 w 171449"/>
                  <a:gd name="connsiteY2" fmla="*/ 234696 h 241839"/>
                  <a:gd name="connsiteX3" fmla="*/ 57149 w 171449"/>
                  <a:gd name="connsiteY3" fmla="*/ 241839 h 241839"/>
                  <a:gd name="connsiteX4" fmla="*/ 0 w 171449"/>
                  <a:gd name="connsiteY4" fmla="*/ 7144 h 241839"/>
                  <a:gd name="connsiteX0" fmla="*/ 0 w 171449"/>
                  <a:gd name="connsiteY0" fmla="*/ 7144 h 241839"/>
                  <a:gd name="connsiteX1" fmla="*/ 171449 w 171449"/>
                  <a:gd name="connsiteY1" fmla="*/ 0 h 241839"/>
                  <a:gd name="connsiteX2" fmla="*/ 119062 w 171449"/>
                  <a:gd name="connsiteY2" fmla="*/ 234696 h 241839"/>
                  <a:gd name="connsiteX3" fmla="*/ 57149 w 171449"/>
                  <a:gd name="connsiteY3" fmla="*/ 241839 h 241839"/>
                  <a:gd name="connsiteX4" fmla="*/ 0 w 171449"/>
                  <a:gd name="connsiteY4" fmla="*/ 7144 h 241839"/>
                  <a:gd name="connsiteX0" fmla="*/ 0 w 171449"/>
                  <a:gd name="connsiteY0" fmla="*/ 7144 h 241839"/>
                  <a:gd name="connsiteX1" fmla="*/ 171449 w 171449"/>
                  <a:gd name="connsiteY1" fmla="*/ 0 h 241839"/>
                  <a:gd name="connsiteX2" fmla="*/ 119062 w 171449"/>
                  <a:gd name="connsiteY2" fmla="*/ 234696 h 241839"/>
                  <a:gd name="connsiteX3" fmla="*/ 57149 w 171449"/>
                  <a:gd name="connsiteY3" fmla="*/ 241839 h 241839"/>
                  <a:gd name="connsiteX4" fmla="*/ 0 w 171449"/>
                  <a:gd name="connsiteY4" fmla="*/ 7144 h 241839"/>
                  <a:gd name="connsiteX0" fmla="*/ 0 w 171449"/>
                  <a:gd name="connsiteY0" fmla="*/ 7144 h 241839"/>
                  <a:gd name="connsiteX1" fmla="*/ 171449 w 171449"/>
                  <a:gd name="connsiteY1" fmla="*/ 0 h 241839"/>
                  <a:gd name="connsiteX2" fmla="*/ 107156 w 171449"/>
                  <a:gd name="connsiteY2" fmla="*/ 237077 h 241839"/>
                  <a:gd name="connsiteX3" fmla="*/ 57149 w 171449"/>
                  <a:gd name="connsiteY3" fmla="*/ 241839 h 241839"/>
                  <a:gd name="connsiteX4" fmla="*/ 0 w 171449"/>
                  <a:gd name="connsiteY4" fmla="*/ 7144 h 241839"/>
                  <a:gd name="connsiteX0" fmla="*/ 0 w 171449"/>
                  <a:gd name="connsiteY0" fmla="*/ 7144 h 241839"/>
                  <a:gd name="connsiteX1" fmla="*/ 171449 w 171449"/>
                  <a:gd name="connsiteY1" fmla="*/ 0 h 241839"/>
                  <a:gd name="connsiteX2" fmla="*/ 107156 w 171449"/>
                  <a:gd name="connsiteY2" fmla="*/ 237077 h 241839"/>
                  <a:gd name="connsiteX3" fmla="*/ 57149 w 171449"/>
                  <a:gd name="connsiteY3" fmla="*/ 241839 h 241839"/>
                  <a:gd name="connsiteX4" fmla="*/ 0 w 171449"/>
                  <a:gd name="connsiteY4" fmla="*/ 7144 h 241839"/>
                  <a:gd name="connsiteX0" fmla="*/ 0 w 171449"/>
                  <a:gd name="connsiteY0" fmla="*/ 7144 h 241839"/>
                  <a:gd name="connsiteX1" fmla="*/ 171449 w 171449"/>
                  <a:gd name="connsiteY1" fmla="*/ 0 h 241839"/>
                  <a:gd name="connsiteX2" fmla="*/ 107156 w 171449"/>
                  <a:gd name="connsiteY2" fmla="*/ 237077 h 241839"/>
                  <a:gd name="connsiteX3" fmla="*/ 57149 w 171449"/>
                  <a:gd name="connsiteY3" fmla="*/ 241839 h 241839"/>
                  <a:gd name="connsiteX4" fmla="*/ 0 w 171449"/>
                  <a:gd name="connsiteY4" fmla="*/ 7144 h 241839"/>
                  <a:gd name="connsiteX0" fmla="*/ 0 w 176211"/>
                  <a:gd name="connsiteY0" fmla="*/ 4763 h 241839"/>
                  <a:gd name="connsiteX1" fmla="*/ 176211 w 176211"/>
                  <a:gd name="connsiteY1" fmla="*/ 0 h 241839"/>
                  <a:gd name="connsiteX2" fmla="*/ 111918 w 176211"/>
                  <a:gd name="connsiteY2" fmla="*/ 237077 h 241839"/>
                  <a:gd name="connsiteX3" fmla="*/ 61911 w 176211"/>
                  <a:gd name="connsiteY3" fmla="*/ 241839 h 241839"/>
                  <a:gd name="connsiteX4" fmla="*/ 0 w 176211"/>
                  <a:gd name="connsiteY4" fmla="*/ 4763 h 241839"/>
                  <a:gd name="connsiteX0" fmla="*/ 0 w 176211"/>
                  <a:gd name="connsiteY0" fmla="*/ 4763 h 237077"/>
                  <a:gd name="connsiteX1" fmla="*/ 176211 w 176211"/>
                  <a:gd name="connsiteY1" fmla="*/ 0 h 237077"/>
                  <a:gd name="connsiteX2" fmla="*/ 111918 w 176211"/>
                  <a:gd name="connsiteY2" fmla="*/ 237077 h 237077"/>
                  <a:gd name="connsiteX3" fmla="*/ 76983 w 176211"/>
                  <a:gd name="connsiteY3" fmla="*/ 236815 h 237077"/>
                  <a:gd name="connsiteX4" fmla="*/ 0 w 176211"/>
                  <a:gd name="connsiteY4" fmla="*/ 4763 h 237077"/>
                  <a:gd name="connsiteX0" fmla="*/ 0 w 176211"/>
                  <a:gd name="connsiteY0" fmla="*/ 4763 h 241136"/>
                  <a:gd name="connsiteX1" fmla="*/ 176211 w 176211"/>
                  <a:gd name="connsiteY1" fmla="*/ 0 h 241136"/>
                  <a:gd name="connsiteX2" fmla="*/ 111918 w 176211"/>
                  <a:gd name="connsiteY2" fmla="*/ 237077 h 241136"/>
                  <a:gd name="connsiteX3" fmla="*/ 76983 w 176211"/>
                  <a:gd name="connsiteY3" fmla="*/ 236815 h 241136"/>
                  <a:gd name="connsiteX4" fmla="*/ 0 w 176211"/>
                  <a:gd name="connsiteY4" fmla="*/ 4763 h 241136"/>
                  <a:gd name="connsiteX0" fmla="*/ 0 w 176211"/>
                  <a:gd name="connsiteY0" fmla="*/ 4763 h 244090"/>
                  <a:gd name="connsiteX1" fmla="*/ 176211 w 176211"/>
                  <a:gd name="connsiteY1" fmla="*/ 0 h 244090"/>
                  <a:gd name="connsiteX2" fmla="*/ 111918 w 176211"/>
                  <a:gd name="connsiteY2" fmla="*/ 237077 h 244090"/>
                  <a:gd name="connsiteX3" fmla="*/ 76983 w 176211"/>
                  <a:gd name="connsiteY3" fmla="*/ 236815 h 244090"/>
                  <a:gd name="connsiteX4" fmla="*/ 0 w 176211"/>
                  <a:gd name="connsiteY4" fmla="*/ 4763 h 244090"/>
                  <a:gd name="connsiteX0" fmla="*/ 0 w 176211"/>
                  <a:gd name="connsiteY0" fmla="*/ 4763 h 246928"/>
                  <a:gd name="connsiteX1" fmla="*/ 176211 w 176211"/>
                  <a:gd name="connsiteY1" fmla="*/ 0 h 246928"/>
                  <a:gd name="connsiteX2" fmla="*/ 111918 w 176211"/>
                  <a:gd name="connsiteY2" fmla="*/ 237077 h 246928"/>
                  <a:gd name="connsiteX3" fmla="*/ 76983 w 176211"/>
                  <a:gd name="connsiteY3" fmla="*/ 236815 h 246928"/>
                  <a:gd name="connsiteX4" fmla="*/ 0 w 176211"/>
                  <a:gd name="connsiteY4" fmla="*/ 4763 h 246928"/>
                  <a:gd name="connsiteX0" fmla="*/ 0 w 176211"/>
                  <a:gd name="connsiteY0" fmla="*/ 4763 h 246928"/>
                  <a:gd name="connsiteX1" fmla="*/ 176211 w 176211"/>
                  <a:gd name="connsiteY1" fmla="*/ 0 h 246928"/>
                  <a:gd name="connsiteX2" fmla="*/ 111918 w 176211"/>
                  <a:gd name="connsiteY2" fmla="*/ 237077 h 246928"/>
                  <a:gd name="connsiteX3" fmla="*/ 76983 w 176211"/>
                  <a:gd name="connsiteY3" fmla="*/ 236815 h 246928"/>
                  <a:gd name="connsiteX4" fmla="*/ 0 w 176211"/>
                  <a:gd name="connsiteY4" fmla="*/ 4763 h 246928"/>
                  <a:gd name="connsiteX0" fmla="*/ 0 w 176211"/>
                  <a:gd name="connsiteY0" fmla="*/ 4763 h 247724"/>
                  <a:gd name="connsiteX1" fmla="*/ 176211 w 176211"/>
                  <a:gd name="connsiteY1" fmla="*/ 0 h 247724"/>
                  <a:gd name="connsiteX2" fmla="*/ 111918 w 176211"/>
                  <a:gd name="connsiteY2" fmla="*/ 237077 h 247724"/>
                  <a:gd name="connsiteX3" fmla="*/ 76983 w 176211"/>
                  <a:gd name="connsiteY3" fmla="*/ 236815 h 247724"/>
                  <a:gd name="connsiteX4" fmla="*/ 0 w 176211"/>
                  <a:gd name="connsiteY4" fmla="*/ 4763 h 247724"/>
                  <a:gd name="connsiteX0" fmla="*/ 0 w 178592"/>
                  <a:gd name="connsiteY0" fmla="*/ 4763 h 247724"/>
                  <a:gd name="connsiteX1" fmla="*/ 178592 w 178592"/>
                  <a:gd name="connsiteY1" fmla="*/ 0 h 247724"/>
                  <a:gd name="connsiteX2" fmla="*/ 114299 w 178592"/>
                  <a:gd name="connsiteY2" fmla="*/ 237077 h 247724"/>
                  <a:gd name="connsiteX3" fmla="*/ 79364 w 178592"/>
                  <a:gd name="connsiteY3" fmla="*/ 236815 h 247724"/>
                  <a:gd name="connsiteX4" fmla="*/ 0 w 178592"/>
                  <a:gd name="connsiteY4" fmla="*/ 4763 h 247724"/>
                  <a:gd name="connsiteX0" fmla="*/ 0 w 173830"/>
                  <a:gd name="connsiteY0" fmla="*/ 4763 h 247724"/>
                  <a:gd name="connsiteX1" fmla="*/ 173830 w 173830"/>
                  <a:gd name="connsiteY1" fmla="*/ 0 h 247724"/>
                  <a:gd name="connsiteX2" fmla="*/ 114299 w 173830"/>
                  <a:gd name="connsiteY2" fmla="*/ 237077 h 247724"/>
                  <a:gd name="connsiteX3" fmla="*/ 79364 w 173830"/>
                  <a:gd name="connsiteY3" fmla="*/ 236815 h 247724"/>
                  <a:gd name="connsiteX4" fmla="*/ 0 w 173830"/>
                  <a:gd name="connsiteY4" fmla="*/ 4763 h 247724"/>
                  <a:gd name="connsiteX0" fmla="*/ 0 w 173830"/>
                  <a:gd name="connsiteY0" fmla="*/ 4763 h 247724"/>
                  <a:gd name="connsiteX1" fmla="*/ 173830 w 173830"/>
                  <a:gd name="connsiteY1" fmla="*/ 0 h 247724"/>
                  <a:gd name="connsiteX2" fmla="*/ 114299 w 173830"/>
                  <a:gd name="connsiteY2" fmla="*/ 237077 h 247724"/>
                  <a:gd name="connsiteX3" fmla="*/ 79364 w 173830"/>
                  <a:gd name="connsiteY3" fmla="*/ 236815 h 247724"/>
                  <a:gd name="connsiteX4" fmla="*/ 0 w 173830"/>
                  <a:gd name="connsiteY4" fmla="*/ 4763 h 247724"/>
                  <a:gd name="connsiteX0" fmla="*/ 0 w 173830"/>
                  <a:gd name="connsiteY0" fmla="*/ 4763 h 246471"/>
                  <a:gd name="connsiteX1" fmla="*/ 173830 w 173830"/>
                  <a:gd name="connsiteY1" fmla="*/ 0 h 246471"/>
                  <a:gd name="connsiteX2" fmla="*/ 114299 w 173830"/>
                  <a:gd name="connsiteY2" fmla="*/ 237077 h 246471"/>
                  <a:gd name="connsiteX3" fmla="*/ 72220 w 173830"/>
                  <a:gd name="connsiteY3" fmla="*/ 234434 h 246471"/>
                  <a:gd name="connsiteX4" fmla="*/ 0 w 173830"/>
                  <a:gd name="connsiteY4" fmla="*/ 4763 h 246471"/>
                  <a:gd name="connsiteX0" fmla="*/ 0 w 173830"/>
                  <a:gd name="connsiteY0" fmla="*/ 4763 h 245342"/>
                  <a:gd name="connsiteX1" fmla="*/ 173830 w 173830"/>
                  <a:gd name="connsiteY1" fmla="*/ 0 h 245342"/>
                  <a:gd name="connsiteX2" fmla="*/ 111917 w 173830"/>
                  <a:gd name="connsiteY2" fmla="*/ 234695 h 245342"/>
                  <a:gd name="connsiteX3" fmla="*/ 72220 w 173830"/>
                  <a:gd name="connsiteY3" fmla="*/ 234434 h 245342"/>
                  <a:gd name="connsiteX4" fmla="*/ 0 w 173830"/>
                  <a:gd name="connsiteY4" fmla="*/ 4763 h 245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3830" h="245342">
                    <a:moveTo>
                      <a:pt x="0" y="4763"/>
                    </a:moveTo>
                    <a:cubicBezTo>
                      <a:pt x="52388" y="14289"/>
                      <a:pt x="104773" y="21431"/>
                      <a:pt x="173830" y="0"/>
                    </a:cubicBezTo>
                    <a:cubicBezTo>
                      <a:pt x="141287" y="96487"/>
                      <a:pt x="127792" y="192976"/>
                      <a:pt x="111917" y="234695"/>
                    </a:cubicBezTo>
                    <a:cubicBezTo>
                      <a:pt x="100273" y="246514"/>
                      <a:pt x="88628" y="251189"/>
                      <a:pt x="72220" y="234434"/>
                    </a:cubicBezTo>
                    <a:lnTo>
                      <a:pt x="0" y="4763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>
                      <a:lumMod val="85000"/>
                      <a:lumOff val="15000"/>
                    </a:schemeClr>
                  </a:gs>
                  <a:gs pos="0">
                    <a:schemeClr val="tx1">
                      <a:lumMod val="75000"/>
                      <a:lumOff val="25000"/>
                    </a:schemeClr>
                  </a:gs>
                  <a:gs pos="41000">
                    <a:schemeClr val="bg1">
                      <a:lumMod val="6500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sp3d prstMaterial="clear">
                <a:bevelT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/>
              </a:p>
            </p:txBody>
          </p:sp>
        </p:grp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FDBA4FE-5E8C-4A4B-B75D-BDD7F93CC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71000"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971" y="2905141"/>
              <a:ext cx="1306725" cy="4810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26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k-MK" dirty="0"/>
              <a:t>Новинари за човекови права     </a:t>
            </a:r>
            <a:r>
              <a:rPr lang="en-US" dirty="0"/>
              <a:t>www.jhrmk.org</a:t>
            </a:r>
          </a:p>
        </p:txBody>
      </p:sp>
      <p:pic>
        <p:nvPicPr>
          <p:cNvPr id="6146" name="Picture 2" descr="Image result for Green Building">
            <a:extLst>
              <a:ext uri="{FF2B5EF4-FFF2-40B4-BE49-F238E27FC236}">
                <a16:creationId xmlns:a16="http://schemas.microsoft.com/office/drawing/2014/main" id="{25A76C08-01AC-41B4-9527-6AFEA391D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537" y="1571893"/>
            <a:ext cx="4498848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CBF9A844-4C7F-4DBD-9FB3-CEEFD438C68D}"/>
              </a:ext>
            </a:extLst>
          </p:cNvPr>
          <p:cNvPicPr>
            <a:picLocks noGrp="1"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82" y="67061"/>
            <a:ext cx="1211236" cy="8061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AD2D12-DF11-4ACE-B8BA-A2BABD3A7A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710" y="75494"/>
            <a:ext cx="969826" cy="9510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19B158-911D-4879-A4EC-E3E3FD641D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448" y="302514"/>
            <a:ext cx="1229937" cy="6559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4389260-9E93-43FA-AC9E-E170DE71CA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36726" y="142148"/>
            <a:ext cx="976699" cy="9766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C22F37-33AB-4367-BC6C-8C1FAD53143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89" y="6351648"/>
            <a:ext cx="946529" cy="4459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A71C6F-3606-4A59-B641-CC28FDA3951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592" y="6346251"/>
            <a:ext cx="933945" cy="4362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688F66-BB5B-41AE-A516-B9CA2D2A81F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035" y="6382593"/>
            <a:ext cx="1678198" cy="3453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4E3CDAF-A7ED-4A83-A3D4-8EA2F4559A5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224" y="6140048"/>
            <a:ext cx="558188" cy="6437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28F9816-6CC0-41EE-BAB8-3D3A6BFE0B3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113" y="6168626"/>
            <a:ext cx="940104" cy="60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ШТО Е ЗЕЛЕНА ЕКОНОМИЈА?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 Зелена економија е онаа што резултира во</a:t>
            </a:r>
            <a:r>
              <a:rPr lang="en-US" dirty="0"/>
              <a:t> </a:t>
            </a:r>
            <a:r>
              <a:rPr lang="ru-RU" dirty="0">
                <a:solidFill>
                  <a:srgbClr val="FF0000"/>
                </a:solidFill>
              </a:rPr>
              <a:t>зголемена човечка благосостојба и социјална состојба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mk-MK" dirty="0">
                <a:solidFill>
                  <a:srgbClr val="FF0000"/>
                </a:solidFill>
              </a:rPr>
              <a:t>и </a:t>
            </a:r>
            <a:r>
              <a:rPr lang="ru-RU" dirty="0">
                <a:solidFill>
                  <a:srgbClr val="FF0000"/>
                </a:solidFill>
              </a:rPr>
              <a:t>капитал, додека значително се намалуваат еколошките ризици и еколошките недостатоци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• Тоа е економија што резултира во </a:t>
            </a:r>
            <a:r>
              <a:rPr lang="ru-RU" dirty="0">
                <a:solidFill>
                  <a:srgbClr val="FF0000"/>
                </a:solidFill>
              </a:rPr>
              <a:t>намалување </a:t>
            </a:r>
            <a:r>
              <a:rPr lang="ru-RU" dirty="0"/>
              <a:t>на еколошките ризици и еколошките недостатоци, а тоа има за цел одржлив развој без деградирање на околината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49074E0-D63A-4FB1-A387-6B0085167778}"/>
              </a:ext>
            </a:extLst>
          </p:cNvPr>
          <p:cNvGrpSpPr/>
          <p:nvPr/>
        </p:nvGrpSpPr>
        <p:grpSpPr>
          <a:xfrm>
            <a:off x="9046717" y="4687435"/>
            <a:ext cx="2691880" cy="2056265"/>
            <a:chOff x="234200" y="1974300"/>
            <a:chExt cx="2691880" cy="205626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230B236-DB6F-456A-8570-141672206DCD}"/>
                </a:ext>
              </a:extLst>
            </p:cNvPr>
            <p:cNvGrpSpPr/>
            <p:nvPr/>
          </p:nvGrpSpPr>
          <p:grpSpPr>
            <a:xfrm>
              <a:off x="234200" y="1974300"/>
              <a:ext cx="2691880" cy="2056265"/>
              <a:chOff x="234200" y="1974300"/>
              <a:chExt cx="2691880" cy="2056265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5BB3873D-907C-411B-8BEB-4CFFC97921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71000" contras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4200" y="3039581"/>
                <a:ext cx="2691880" cy="990984"/>
              </a:xfrm>
              <a:prstGeom prst="rect">
                <a:avLst/>
              </a:prstGeom>
            </p:spPr>
          </p:pic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BC34495-1E61-4201-AAD9-9DDBCE193C2F}"/>
                  </a:ext>
                </a:extLst>
              </p:cNvPr>
              <p:cNvGrpSpPr/>
              <p:nvPr/>
            </p:nvGrpSpPr>
            <p:grpSpPr>
              <a:xfrm>
                <a:off x="879264" y="1974300"/>
                <a:ext cx="1405576" cy="1405516"/>
                <a:chOff x="7782253" y="1552410"/>
                <a:chExt cx="799304" cy="799271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94371227-C003-4820-B5C5-52A7BAC27832}"/>
                    </a:ext>
                  </a:extLst>
                </p:cNvPr>
                <p:cNvSpPr/>
                <p:nvPr/>
              </p:nvSpPr>
              <p:spPr>
                <a:xfrm>
                  <a:off x="7782253" y="1552410"/>
                  <a:ext cx="799304" cy="79927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rgbClr val="008000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30069BCB-E43F-4A58-89F2-28C354554CE8}"/>
                    </a:ext>
                  </a:extLst>
                </p:cNvPr>
                <p:cNvSpPr/>
                <p:nvPr/>
              </p:nvSpPr>
              <p:spPr>
                <a:xfrm>
                  <a:off x="7838121" y="1608276"/>
                  <a:ext cx="687568" cy="687539"/>
                </a:xfrm>
                <a:prstGeom prst="ellipse">
                  <a:avLst/>
                </a:prstGeom>
                <a:gradFill flip="none" rotWithShape="1">
                  <a:gsLst>
                    <a:gs pos="75000">
                      <a:schemeClr val="bg1">
                        <a:lumMod val="85000"/>
                      </a:schemeClr>
                    </a:gs>
                    <a:gs pos="98000">
                      <a:schemeClr val="bg1">
                        <a:lumMod val="75000"/>
                      </a:schemeClr>
                    </a:gs>
                    <a:gs pos="8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solidFill>
                    <a:srgbClr val="99CC00"/>
                  </a:solidFill>
                </a:ln>
                <a:effectLst>
                  <a:innerShdw blurRad="1651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EA516C8-F87A-45A1-884A-D441F70C458C}"/>
                </a:ext>
              </a:extLst>
            </p:cNvPr>
            <p:cNvGrpSpPr/>
            <p:nvPr/>
          </p:nvGrpSpPr>
          <p:grpSpPr>
            <a:xfrm>
              <a:off x="1041625" y="2104730"/>
              <a:ext cx="1026572" cy="1048394"/>
              <a:chOff x="1422271" y="818105"/>
              <a:chExt cx="4889359" cy="4993291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" name="Up Arrow 2">
                <a:extLst>
                  <a:ext uri="{FF2B5EF4-FFF2-40B4-BE49-F238E27FC236}">
                    <a16:creationId xmlns:a16="http://schemas.microsoft.com/office/drawing/2014/main" id="{F446CD6A-5565-4629-850D-291B752809E0}"/>
                  </a:ext>
                </a:extLst>
              </p:cNvPr>
              <p:cNvSpPr/>
              <p:nvPr/>
            </p:nvSpPr>
            <p:spPr>
              <a:xfrm rot="8550343">
                <a:off x="3582774" y="818105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Up Arrow 2">
                <a:extLst>
                  <a:ext uri="{FF2B5EF4-FFF2-40B4-BE49-F238E27FC236}">
                    <a16:creationId xmlns:a16="http://schemas.microsoft.com/office/drawing/2014/main" id="{22571294-7E19-4FC8-B8EA-3FA10D499689}"/>
                  </a:ext>
                </a:extLst>
              </p:cNvPr>
              <p:cNvSpPr/>
              <p:nvPr/>
            </p:nvSpPr>
            <p:spPr>
              <a:xfrm rot="7144539">
                <a:off x="2851564" y="1472358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Up Arrow 2">
                <a:extLst>
                  <a:ext uri="{FF2B5EF4-FFF2-40B4-BE49-F238E27FC236}">
                    <a16:creationId xmlns:a16="http://schemas.microsoft.com/office/drawing/2014/main" id="{9B6C54C1-B29E-48E9-A288-ECF17405D7C8}"/>
                  </a:ext>
                </a:extLst>
              </p:cNvPr>
              <p:cNvSpPr/>
              <p:nvPr/>
            </p:nvSpPr>
            <p:spPr>
              <a:xfrm rot="1292819">
                <a:off x="1422271" y="2637024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Up Arrow 2">
                <a:extLst>
                  <a:ext uri="{FF2B5EF4-FFF2-40B4-BE49-F238E27FC236}">
                    <a16:creationId xmlns:a16="http://schemas.microsoft.com/office/drawing/2014/main" id="{2C06FCA5-D441-4272-9BCC-244D78CE3A52}"/>
                  </a:ext>
                </a:extLst>
              </p:cNvPr>
              <p:cNvSpPr/>
              <p:nvPr/>
            </p:nvSpPr>
            <p:spPr>
              <a:xfrm rot="21487015">
                <a:off x="2489740" y="4387142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Up Arrow 2">
                <a:extLst>
                  <a:ext uri="{FF2B5EF4-FFF2-40B4-BE49-F238E27FC236}">
                    <a16:creationId xmlns:a16="http://schemas.microsoft.com/office/drawing/2014/main" id="{39FF43B4-542A-41E7-85A5-FE9AB635C024}"/>
                  </a:ext>
                </a:extLst>
              </p:cNvPr>
              <p:cNvSpPr/>
              <p:nvPr/>
            </p:nvSpPr>
            <p:spPr>
              <a:xfrm rot="4876057" flipH="1" flipV="1">
                <a:off x="4103859" y="3603625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Up Arrow 2">
                <a:extLst>
                  <a:ext uri="{FF2B5EF4-FFF2-40B4-BE49-F238E27FC236}">
                    <a16:creationId xmlns:a16="http://schemas.microsoft.com/office/drawing/2014/main" id="{E40B8AAD-F957-4E3A-964B-DAFB7D629A58}"/>
                  </a:ext>
                </a:extLst>
              </p:cNvPr>
              <p:cNvSpPr/>
              <p:nvPr/>
            </p:nvSpPr>
            <p:spPr>
              <a:xfrm rot="3470253" flipH="1" flipV="1">
                <a:off x="5198192" y="3254801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C733C-EAD0-406D-8574-E5CF243FD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ШТО Е ЗЕЛЕНА ЕКОНОМИЈА?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F93BF-1EB2-4A94-80E7-0E2560B2F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Иницијатива родена како резултат на кризи и </a:t>
            </a:r>
            <a:r>
              <a:rPr lang="ru-RU" dirty="0">
                <a:solidFill>
                  <a:srgbClr val="FF0000"/>
                </a:solidFill>
              </a:rPr>
              <a:t>забрзување</a:t>
            </a:r>
            <a:r>
              <a:rPr lang="ru-RU" dirty="0"/>
              <a:t> на недостигот на ресурси</a:t>
            </a:r>
          </a:p>
          <a:p>
            <a:pPr marL="0" indent="0">
              <a:buNone/>
            </a:pPr>
            <a:r>
              <a:rPr lang="ru-RU" dirty="0"/>
              <a:t>• Економско „</a:t>
            </a:r>
            <a:r>
              <a:rPr lang="ru-RU" dirty="0">
                <a:solidFill>
                  <a:srgbClr val="FF0000"/>
                </a:solidFill>
              </a:rPr>
              <a:t>возило“</a:t>
            </a:r>
            <a:r>
              <a:rPr lang="ru-RU" dirty="0"/>
              <a:t> за одржлив развој</a:t>
            </a:r>
          </a:p>
          <a:p>
            <a:pPr marL="0" indent="0">
              <a:buNone/>
            </a:pPr>
            <a:r>
              <a:rPr lang="ru-RU" dirty="0"/>
              <a:t>• Може да ги искористи новите траектории за </a:t>
            </a:r>
            <a:r>
              <a:rPr lang="ru-RU" dirty="0">
                <a:solidFill>
                  <a:srgbClr val="FF0000"/>
                </a:solidFill>
              </a:rPr>
              <a:t>рас</a:t>
            </a:r>
            <a:r>
              <a:rPr lang="ru-RU" dirty="0"/>
              <a:t>т дизајниран да биде повеќе </a:t>
            </a:r>
            <a:r>
              <a:rPr lang="ru-RU" dirty="0">
                <a:solidFill>
                  <a:srgbClr val="FF0000"/>
                </a:solidFill>
              </a:rPr>
              <a:t>социјално инклузивен</a:t>
            </a:r>
            <a:r>
              <a:rPr lang="ru-RU" dirty="0"/>
              <a:t>, како и одговорен за намалувањето на сиромаштијата и економските цели за диверзификација</a:t>
            </a:r>
          </a:p>
          <a:p>
            <a:pPr marL="0" indent="0">
              <a:buNone/>
            </a:pPr>
            <a:r>
              <a:rPr lang="ru-RU" dirty="0"/>
              <a:t>• Нова економска парадигма која може да поттикне раст на приходите и работните места, </a:t>
            </a:r>
            <a:r>
              <a:rPr lang="ru-RU" dirty="0">
                <a:solidFill>
                  <a:srgbClr val="FF0000"/>
                </a:solidFill>
              </a:rPr>
              <a:t>без создавање на ризик </a:t>
            </a:r>
            <a:r>
              <a:rPr lang="ru-RU" dirty="0"/>
              <a:t>по животната средина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A8B89-065F-4814-8332-7ED5CF140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3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B9274-BF10-44BF-AAED-607591ED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63997-D069-4F2A-8699-6D999E4C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B7EDC60-24E6-4980-8BBE-2B00FE72260E}"/>
              </a:ext>
            </a:extLst>
          </p:cNvPr>
          <p:cNvGrpSpPr/>
          <p:nvPr/>
        </p:nvGrpSpPr>
        <p:grpSpPr>
          <a:xfrm>
            <a:off x="9208344" y="4665312"/>
            <a:ext cx="2691880" cy="2056265"/>
            <a:chOff x="234200" y="1974300"/>
            <a:chExt cx="2691880" cy="205626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2C15853-5A37-4CAA-A9B1-E7E0220479FD}"/>
                </a:ext>
              </a:extLst>
            </p:cNvPr>
            <p:cNvGrpSpPr/>
            <p:nvPr/>
          </p:nvGrpSpPr>
          <p:grpSpPr>
            <a:xfrm>
              <a:off x="234200" y="1974300"/>
              <a:ext cx="2691880" cy="2056265"/>
              <a:chOff x="234200" y="1974300"/>
              <a:chExt cx="2691880" cy="2056265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854A3D76-F84A-44FC-8A0A-F339E48D48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71000" contras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4200" y="3039581"/>
                <a:ext cx="2691880" cy="990984"/>
              </a:xfrm>
              <a:prstGeom prst="rect">
                <a:avLst/>
              </a:prstGeom>
            </p:spPr>
          </p:pic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8F447DE-C1A2-413A-94DD-C2A40B862B46}"/>
                  </a:ext>
                </a:extLst>
              </p:cNvPr>
              <p:cNvGrpSpPr/>
              <p:nvPr/>
            </p:nvGrpSpPr>
            <p:grpSpPr>
              <a:xfrm>
                <a:off x="879264" y="1974300"/>
                <a:ext cx="1405576" cy="1405516"/>
                <a:chOff x="7782253" y="1552410"/>
                <a:chExt cx="799304" cy="799271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B2F165B7-87C8-4BA5-B4D5-C34ABAD9E6B5}"/>
                    </a:ext>
                  </a:extLst>
                </p:cNvPr>
                <p:cNvSpPr/>
                <p:nvPr/>
              </p:nvSpPr>
              <p:spPr>
                <a:xfrm>
                  <a:off x="7782253" y="1552410"/>
                  <a:ext cx="799304" cy="79927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rgbClr val="008000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E8E0651F-07DA-4C1B-9D98-FA73B41ECF9A}"/>
                    </a:ext>
                  </a:extLst>
                </p:cNvPr>
                <p:cNvSpPr/>
                <p:nvPr/>
              </p:nvSpPr>
              <p:spPr>
                <a:xfrm>
                  <a:off x="7838121" y="1608276"/>
                  <a:ext cx="687568" cy="687539"/>
                </a:xfrm>
                <a:prstGeom prst="ellipse">
                  <a:avLst/>
                </a:prstGeom>
                <a:gradFill flip="none" rotWithShape="1">
                  <a:gsLst>
                    <a:gs pos="75000">
                      <a:schemeClr val="bg1">
                        <a:lumMod val="85000"/>
                      </a:schemeClr>
                    </a:gs>
                    <a:gs pos="98000">
                      <a:schemeClr val="bg1">
                        <a:lumMod val="75000"/>
                      </a:schemeClr>
                    </a:gs>
                    <a:gs pos="8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solidFill>
                    <a:srgbClr val="99CC00"/>
                  </a:solidFill>
                </a:ln>
                <a:effectLst>
                  <a:innerShdw blurRad="1651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0D787B9-FB1B-4574-B26B-0AF0B280A20D}"/>
                </a:ext>
              </a:extLst>
            </p:cNvPr>
            <p:cNvGrpSpPr/>
            <p:nvPr/>
          </p:nvGrpSpPr>
          <p:grpSpPr>
            <a:xfrm>
              <a:off x="1041625" y="2104730"/>
              <a:ext cx="1026572" cy="1048394"/>
              <a:chOff x="1422271" y="818105"/>
              <a:chExt cx="4889359" cy="4993291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" name="Up Arrow 2">
                <a:extLst>
                  <a:ext uri="{FF2B5EF4-FFF2-40B4-BE49-F238E27FC236}">
                    <a16:creationId xmlns:a16="http://schemas.microsoft.com/office/drawing/2014/main" id="{AE0FFE45-7229-4C99-92CF-D634394DBF22}"/>
                  </a:ext>
                </a:extLst>
              </p:cNvPr>
              <p:cNvSpPr/>
              <p:nvPr/>
            </p:nvSpPr>
            <p:spPr>
              <a:xfrm rot="8550343">
                <a:off x="3582774" y="818105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Up Arrow 2">
                <a:extLst>
                  <a:ext uri="{FF2B5EF4-FFF2-40B4-BE49-F238E27FC236}">
                    <a16:creationId xmlns:a16="http://schemas.microsoft.com/office/drawing/2014/main" id="{2408BEFE-CC54-44A2-A2B3-97E76B971F72}"/>
                  </a:ext>
                </a:extLst>
              </p:cNvPr>
              <p:cNvSpPr/>
              <p:nvPr/>
            </p:nvSpPr>
            <p:spPr>
              <a:xfrm rot="7144539">
                <a:off x="2851564" y="1472358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Up Arrow 2">
                <a:extLst>
                  <a:ext uri="{FF2B5EF4-FFF2-40B4-BE49-F238E27FC236}">
                    <a16:creationId xmlns:a16="http://schemas.microsoft.com/office/drawing/2014/main" id="{2A3333BA-BE75-42BC-89EC-E2EB95052D64}"/>
                  </a:ext>
                </a:extLst>
              </p:cNvPr>
              <p:cNvSpPr/>
              <p:nvPr/>
            </p:nvSpPr>
            <p:spPr>
              <a:xfrm rot="1292819">
                <a:off x="1422271" y="2637024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Up Arrow 2">
                <a:extLst>
                  <a:ext uri="{FF2B5EF4-FFF2-40B4-BE49-F238E27FC236}">
                    <a16:creationId xmlns:a16="http://schemas.microsoft.com/office/drawing/2014/main" id="{CB112204-7A0A-4982-848E-C71802B8ECA4}"/>
                  </a:ext>
                </a:extLst>
              </p:cNvPr>
              <p:cNvSpPr/>
              <p:nvPr/>
            </p:nvSpPr>
            <p:spPr>
              <a:xfrm rot="21487015">
                <a:off x="2489740" y="4387142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Up Arrow 2">
                <a:extLst>
                  <a:ext uri="{FF2B5EF4-FFF2-40B4-BE49-F238E27FC236}">
                    <a16:creationId xmlns:a16="http://schemas.microsoft.com/office/drawing/2014/main" id="{F5062EA4-0415-42EE-932E-3B29B805458D}"/>
                  </a:ext>
                </a:extLst>
              </p:cNvPr>
              <p:cNvSpPr/>
              <p:nvPr/>
            </p:nvSpPr>
            <p:spPr>
              <a:xfrm rot="4876057" flipH="1" flipV="1">
                <a:off x="4103859" y="3603625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Up Arrow 2">
                <a:extLst>
                  <a:ext uri="{FF2B5EF4-FFF2-40B4-BE49-F238E27FC236}">
                    <a16:creationId xmlns:a16="http://schemas.microsoft.com/office/drawing/2014/main" id="{B57C8371-5613-4108-A642-F90B65F440F0}"/>
                  </a:ext>
                </a:extLst>
              </p:cNvPr>
              <p:cNvSpPr/>
              <p:nvPr/>
            </p:nvSpPr>
            <p:spPr>
              <a:xfrm rot="3470253" flipH="1" flipV="1">
                <a:off x="5198192" y="3254801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4831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A8950-A1B4-4627-9059-D40B842BD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МОЖНОСТИ НА ЗЕЛЕНА ЕКОНОМИЈА?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927DD-E69E-472A-8BDC-1DF0BED04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Може да ги </a:t>
            </a:r>
            <a:r>
              <a:rPr lang="ru-RU" dirty="0">
                <a:solidFill>
                  <a:srgbClr val="FF0000"/>
                </a:solidFill>
              </a:rPr>
              <a:t>намали сиромаштијата и нееднаквоста</a:t>
            </a:r>
            <a:r>
              <a:rPr lang="ru-RU" dirty="0"/>
              <a:t>. Нераскинлива врска помеѓу намалување на сиромаштијата и мудро управување со природните ресурси и екосистеми</a:t>
            </a:r>
          </a:p>
          <a:p>
            <a:pPr marL="0" indent="0">
              <a:buNone/>
            </a:pPr>
            <a:r>
              <a:rPr lang="ru-RU" dirty="0"/>
              <a:t>• Услугите на екосистемот обезбедуваат </a:t>
            </a:r>
            <a:r>
              <a:rPr lang="ru-RU" dirty="0">
                <a:solidFill>
                  <a:srgbClr val="FF0000"/>
                </a:solidFill>
              </a:rPr>
              <a:t>47% до 90% од т.н. БДП </a:t>
            </a:r>
            <a:r>
              <a:rPr lang="ru-RU" dirty="0"/>
              <a:t>на      сиромашните</a:t>
            </a:r>
          </a:p>
          <a:p>
            <a:pPr marL="0" indent="0">
              <a:buNone/>
            </a:pPr>
            <a:r>
              <a:rPr lang="ru-RU" dirty="0"/>
              <a:t>• Партнерство на креаторите на политики и деловната заедница</a:t>
            </a:r>
          </a:p>
          <a:p>
            <a:pPr marL="0" indent="0">
              <a:buNone/>
            </a:pPr>
            <a:r>
              <a:rPr lang="ru-RU" dirty="0"/>
              <a:t>• Од клучно значење е да се даде приоритет на трошењето во сектори кои можат истовремено да промовираат социјални, економски и придобивки од животната средина</a:t>
            </a:r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8662C-526B-493E-A84F-56862AA0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4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A3C66-3595-46EF-9755-9B8BA5F2E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8ACBC-87D9-40DC-AFF7-8E19F89A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7716" y="6642652"/>
            <a:ext cx="9144259" cy="228600"/>
          </a:xfrm>
        </p:spPr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D7C4F55-3F82-4BE2-BE51-09DB7FC38A78}"/>
              </a:ext>
            </a:extLst>
          </p:cNvPr>
          <p:cNvGrpSpPr/>
          <p:nvPr/>
        </p:nvGrpSpPr>
        <p:grpSpPr>
          <a:xfrm>
            <a:off x="9619686" y="4801735"/>
            <a:ext cx="2691880" cy="2056265"/>
            <a:chOff x="234200" y="1974300"/>
            <a:chExt cx="2691880" cy="205626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8F1E8DD-B646-4D71-983B-54BB8FBB6708}"/>
                </a:ext>
              </a:extLst>
            </p:cNvPr>
            <p:cNvGrpSpPr/>
            <p:nvPr/>
          </p:nvGrpSpPr>
          <p:grpSpPr>
            <a:xfrm>
              <a:off x="234200" y="1974300"/>
              <a:ext cx="2691880" cy="2056265"/>
              <a:chOff x="234200" y="1974300"/>
              <a:chExt cx="2691880" cy="2056265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5D89D678-4FDB-494F-8A75-C3C5EEBEB5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71000" contras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4200" y="3039581"/>
                <a:ext cx="2691880" cy="990984"/>
              </a:xfrm>
              <a:prstGeom prst="rect">
                <a:avLst/>
              </a:prstGeom>
            </p:spPr>
          </p:pic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1BF3FE72-5C90-439D-B0D0-975C9AFBFFBA}"/>
                  </a:ext>
                </a:extLst>
              </p:cNvPr>
              <p:cNvGrpSpPr/>
              <p:nvPr/>
            </p:nvGrpSpPr>
            <p:grpSpPr>
              <a:xfrm>
                <a:off x="879264" y="1974300"/>
                <a:ext cx="1405576" cy="1405516"/>
                <a:chOff x="7782253" y="1552410"/>
                <a:chExt cx="799304" cy="799271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9ED30422-AEED-4BC0-9457-67E36582C274}"/>
                    </a:ext>
                  </a:extLst>
                </p:cNvPr>
                <p:cNvSpPr/>
                <p:nvPr/>
              </p:nvSpPr>
              <p:spPr>
                <a:xfrm>
                  <a:off x="7782253" y="1552410"/>
                  <a:ext cx="799304" cy="79927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rgbClr val="008000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8659BB58-8A5D-45C4-927A-ECC1EC9C56B9}"/>
                    </a:ext>
                  </a:extLst>
                </p:cNvPr>
                <p:cNvSpPr/>
                <p:nvPr/>
              </p:nvSpPr>
              <p:spPr>
                <a:xfrm>
                  <a:off x="7838121" y="1608276"/>
                  <a:ext cx="687568" cy="687539"/>
                </a:xfrm>
                <a:prstGeom prst="ellipse">
                  <a:avLst/>
                </a:prstGeom>
                <a:gradFill flip="none" rotWithShape="1">
                  <a:gsLst>
                    <a:gs pos="75000">
                      <a:schemeClr val="bg1">
                        <a:lumMod val="85000"/>
                      </a:schemeClr>
                    </a:gs>
                    <a:gs pos="98000">
                      <a:schemeClr val="bg1">
                        <a:lumMod val="75000"/>
                      </a:schemeClr>
                    </a:gs>
                    <a:gs pos="8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solidFill>
                    <a:srgbClr val="99CC00"/>
                  </a:solidFill>
                </a:ln>
                <a:effectLst>
                  <a:innerShdw blurRad="1651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A7C7B2C-AA74-452F-8385-70B327E8FE2F}"/>
                </a:ext>
              </a:extLst>
            </p:cNvPr>
            <p:cNvGrpSpPr/>
            <p:nvPr/>
          </p:nvGrpSpPr>
          <p:grpSpPr>
            <a:xfrm>
              <a:off x="1041625" y="2104730"/>
              <a:ext cx="1026572" cy="1048394"/>
              <a:chOff x="1422271" y="818105"/>
              <a:chExt cx="4889359" cy="4993291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" name="Up Arrow 2">
                <a:extLst>
                  <a:ext uri="{FF2B5EF4-FFF2-40B4-BE49-F238E27FC236}">
                    <a16:creationId xmlns:a16="http://schemas.microsoft.com/office/drawing/2014/main" id="{63615E83-DD77-4DB8-939C-43375F822BE8}"/>
                  </a:ext>
                </a:extLst>
              </p:cNvPr>
              <p:cNvSpPr/>
              <p:nvPr/>
            </p:nvSpPr>
            <p:spPr>
              <a:xfrm rot="8550343">
                <a:off x="3582774" y="818105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Up Arrow 2">
                <a:extLst>
                  <a:ext uri="{FF2B5EF4-FFF2-40B4-BE49-F238E27FC236}">
                    <a16:creationId xmlns:a16="http://schemas.microsoft.com/office/drawing/2014/main" id="{BFB9107A-D13C-4C6C-BF22-C2EE9908BB7B}"/>
                  </a:ext>
                </a:extLst>
              </p:cNvPr>
              <p:cNvSpPr/>
              <p:nvPr/>
            </p:nvSpPr>
            <p:spPr>
              <a:xfrm rot="7144539">
                <a:off x="2851564" y="1472358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Up Arrow 2">
                <a:extLst>
                  <a:ext uri="{FF2B5EF4-FFF2-40B4-BE49-F238E27FC236}">
                    <a16:creationId xmlns:a16="http://schemas.microsoft.com/office/drawing/2014/main" id="{20914399-6E3B-4196-A185-FE34B8149AD7}"/>
                  </a:ext>
                </a:extLst>
              </p:cNvPr>
              <p:cNvSpPr/>
              <p:nvPr/>
            </p:nvSpPr>
            <p:spPr>
              <a:xfrm rot="1292819">
                <a:off x="1422271" y="2637024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Up Arrow 2">
                <a:extLst>
                  <a:ext uri="{FF2B5EF4-FFF2-40B4-BE49-F238E27FC236}">
                    <a16:creationId xmlns:a16="http://schemas.microsoft.com/office/drawing/2014/main" id="{BCB8F8FD-30E7-4851-9518-3664396752B0}"/>
                  </a:ext>
                </a:extLst>
              </p:cNvPr>
              <p:cNvSpPr/>
              <p:nvPr/>
            </p:nvSpPr>
            <p:spPr>
              <a:xfrm rot="21487015">
                <a:off x="2489740" y="4387142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Up Arrow 2">
                <a:extLst>
                  <a:ext uri="{FF2B5EF4-FFF2-40B4-BE49-F238E27FC236}">
                    <a16:creationId xmlns:a16="http://schemas.microsoft.com/office/drawing/2014/main" id="{08C4804A-DA48-4656-B43A-B37C8B7C792B}"/>
                  </a:ext>
                </a:extLst>
              </p:cNvPr>
              <p:cNvSpPr/>
              <p:nvPr/>
            </p:nvSpPr>
            <p:spPr>
              <a:xfrm rot="4876057" flipH="1" flipV="1">
                <a:off x="4103859" y="3603625"/>
                <a:ext cx="2027043" cy="2388499"/>
              </a:xfrm>
              <a:custGeom>
                <a:avLst/>
                <a:gdLst>
                  <a:gd name="connsiteX0" fmla="*/ 0 w 1600200"/>
                  <a:gd name="connsiteY0" fmla="*/ 800100 h 1752600"/>
                  <a:gd name="connsiteX1" fmla="*/ 800100 w 1600200"/>
                  <a:gd name="connsiteY1" fmla="*/ 0 h 1752600"/>
                  <a:gd name="connsiteX2" fmla="*/ 1600200 w 1600200"/>
                  <a:gd name="connsiteY2" fmla="*/ 800100 h 1752600"/>
                  <a:gd name="connsiteX3" fmla="*/ 1200150 w 1600200"/>
                  <a:gd name="connsiteY3" fmla="*/ 800100 h 1752600"/>
                  <a:gd name="connsiteX4" fmla="*/ 1200150 w 1600200"/>
                  <a:gd name="connsiteY4" fmla="*/ 1752600 h 1752600"/>
                  <a:gd name="connsiteX5" fmla="*/ 400050 w 1600200"/>
                  <a:gd name="connsiteY5" fmla="*/ 1752600 h 1752600"/>
                  <a:gd name="connsiteX6" fmla="*/ 400050 w 1600200"/>
                  <a:gd name="connsiteY6" fmla="*/ 800100 h 1752600"/>
                  <a:gd name="connsiteX7" fmla="*/ 0 w 1600200"/>
                  <a:gd name="connsiteY7" fmla="*/ 800100 h 1752600"/>
                  <a:gd name="connsiteX0" fmla="*/ 0 w 1870834"/>
                  <a:gd name="connsiteY0" fmla="*/ 507833 h 1752600"/>
                  <a:gd name="connsiteX1" fmla="*/ 1070734 w 1870834"/>
                  <a:gd name="connsiteY1" fmla="*/ 0 h 1752600"/>
                  <a:gd name="connsiteX2" fmla="*/ 1870834 w 1870834"/>
                  <a:gd name="connsiteY2" fmla="*/ 800100 h 1752600"/>
                  <a:gd name="connsiteX3" fmla="*/ 1470784 w 1870834"/>
                  <a:gd name="connsiteY3" fmla="*/ 800100 h 1752600"/>
                  <a:gd name="connsiteX4" fmla="*/ 1470784 w 1870834"/>
                  <a:gd name="connsiteY4" fmla="*/ 1752600 h 1752600"/>
                  <a:gd name="connsiteX5" fmla="*/ 670684 w 1870834"/>
                  <a:gd name="connsiteY5" fmla="*/ 1752600 h 1752600"/>
                  <a:gd name="connsiteX6" fmla="*/ 670684 w 1870834"/>
                  <a:gd name="connsiteY6" fmla="*/ 800100 h 1752600"/>
                  <a:gd name="connsiteX7" fmla="*/ 0 w 1870834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70784 w 2027043"/>
                  <a:gd name="connsiteY3" fmla="*/ 800100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670684 w 2027043"/>
                  <a:gd name="connsiteY6" fmla="*/ 800100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670684 w 2027043"/>
                  <a:gd name="connsiteY5" fmla="*/ 1752600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1752600"/>
                  <a:gd name="connsiteX1" fmla="*/ 1070734 w 2027043"/>
                  <a:gd name="connsiteY1" fmla="*/ 0 h 1752600"/>
                  <a:gd name="connsiteX2" fmla="*/ 2027043 w 2027043"/>
                  <a:gd name="connsiteY2" fmla="*/ 783203 h 1752600"/>
                  <a:gd name="connsiteX3" fmla="*/ 1469721 w 2027043"/>
                  <a:gd name="connsiteY3" fmla="*/ 708126 h 1752600"/>
                  <a:gd name="connsiteX4" fmla="*/ 1470784 w 2027043"/>
                  <a:gd name="connsiteY4" fmla="*/ 1752600 h 1752600"/>
                  <a:gd name="connsiteX5" fmla="*/ 519980 w 2027043"/>
                  <a:gd name="connsiteY5" fmla="*/ 1643496 h 1752600"/>
                  <a:gd name="connsiteX6" fmla="*/ 510719 w 2027043"/>
                  <a:gd name="connsiteY6" fmla="*/ 592734 h 1752600"/>
                  <a:gd name="connsiteX7" fmla="*/ 0 w 2027043"/>
                  <a:gd name="connsiteY7" fmla="*/ 507833 h 1752600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19980 w 2027043"/>
                  <a:gd name="connsiteY5" fmla="*/ 1643496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59060 w 2027043"/>
                  <a:gd name="connsiteY5" fmla="*/ 1660455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  <a:gd name="connsiteX0" fmla="*/ 0 w 2027043"/>
                  <a:gd name="connsiteY0" fmla="*/ 507833 h 2388499"/>
                  <a:gd name="connsiteX1" fmla="*/ 1070734 w 2027043"/>
                  <a:gd name="connsiteY1" fmla="*/ 0 h 2388499"/>
                  <a:gd name="connsiteX2" fmla="*/ 2027043 w 2027043"/>
                  <a:gd name="connsiteY2" fmla="*/ 783203 h 2388499"/>
                  <a:gd name="connsiteX3" fmla="*/ 1469721 w 2027043"/>
                  <a:gd name="connsiteY3" fmla="*/ 708126 h 2388499"/>
                  <a:gd name="connsiteX4" fmla="*/ 1510352 w 2027043"/>
                  <a:gd name="connsiteY4" fmla="*/ 2388499 h 2388499"/>
                  <a:gd name="connsiteX5" fmla="*/ 545809 w 2027043"/>
                  <a:gd name="connsiteY5" fmla="*/ 1643779 h 2388499"/>
                  <a:gd name="connsiteX6" fmla="*/ 510719 w 2027043"/>
                  <a:gd name="connsiteY6" fmla="*/ 592734 h 2388499"/>
                  <a:gd name="connsiteX7" fmla="*/ 0 w 2027043"/>
                  <a:gd name="connsiteY7" fmla="*/ 507833 h 2388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7043" h="2388499">
                    <a:moveTo>
                      <a:pt x="0" y="507833"/>
                    </a:moveTo>
                    <a:lnTo>
                      <a:pt x="1070734" y="0"/>
                    </a:lnTo>
                    <a:lnTo>
                      <a:pt x="2027043" y="783203"/>
                    </a:lnTo>
                    <a:lnTo>
                      <a:pt x="1469721" y="708126"/>
                    </a:lnTo>
                    <a:cubicBezTo>
                      <a:pt x="1479495" y="1519297"/>
                      <a:pt x="1115320" y="2037074"/>
                      <a:pt x="1510352" y="2388499"/>
                    </a:cubicBezTo>
                    <a:lnTo>
                      <a:pt x="545809" y="1643779"/>
                    </a:lnTo>
                    <a:cubicBezTo>
                      <a:pt x="415425" y="1501896"/>
                      <a:pt x="417783" y="1220927"/>
                      <a:pt x="510719" y="592734"/>
                    </a:cubicBezTo>
                    <a:lnTo>
                      <a:pt x="0" y="507833"/>
                    </a:ln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Up Arrow 2">
                <a:extLst>
                  <a:ext uri="{FF2B5EF4-FFF2-40B4-BE49-F238E27FC236}">
                    <a16:creationId xmlns:a16="http://schemas.microsoft.com/office/drawing/2014/main" id="{7713E5C1-A1B7-4DC8-96E5-5F46290330F9}"/>
                  </a:ext>
                </a:extLst>
              </p:cNvPr>
              <p:cNvSpPr/>
              <p:nvPr/>
            </p:nvSpPr>
            <p:spPr>
              <a:xfrm rot="3470253" flipH="1" flipV="1">
                <a:off x="5198192" y="3254801"/>
                <a:ext cx="1070252" cy="1002627"/>
              </a:xfrm>
              <a:custGeom>
                <a:avLst/>
                <a:gdLst>
                  <a:gd name="connsiteX0" fmla="*/ 0 w 992672"/>
                  <a:gd name="connsiteY0" fmla="*/ 0 h 1169682"/>
                  <a:gd name="connsiteX1" fmla="*/ 992672 w 992672"/>
                  <a:gd name="connsiteY1" fmla="*/ 0 h 1169682"/>
                  <a:gd name="connsiteX2" fmla="*/ 992672 w 992672"/>
                  <a:gd name="connsiteY2" fmla="*/ 1169682 h 1169682"/>
                  <a:gd name="connsiteX3" fmla="*/ 0 w 992672"/>
                  <a:gd name="connsiteY3" fmla="*/ 1169682 h 1169682"/>
                  <a:gd name="connsiteX4" fmla="*/ 0 w 992672"/>
                  <a:gd name="connsiteY4" fmla="*/ 0 h 1169682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92672 w 992672"/>
                  <a:gd name="connsiteY2" fmla="*/ 1184784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33466 w 992672"/>
                  <a:gd name="connsiteY0" fmla="*/ 0 h 1184784"/>
                  <a:gd name="connsiteX1" fmla="*/ 992672 w 992672"/>
                  <a:gd name="connsiteY1" fmla="*/ 15102 h 1184784"/>
                  <a:gd name="connsiteX2" fmla="*/ 986580 w 992672"/>
                  <a:gd name="connsiteY2" fmla="*/ 993108 h 1184784"/>
                  <a:gd name="connsiteX3" fmla="*/ 0 w 992672"/>
                  <a:gd name="connsiteY3" fmla="*/ 1184784 h 1184784"/>
                  <a:gd name="connsiteX4" fmla="*/ 133466 w 992672"/>
                  <a:gd name="connsiteY4" fmla="*/ 0 h 1184784"/>
                  <a:gd name="connsiteX0" fmla="*/ 109024 w 968230"/>
                  <a:gd name="connsiteY0" fmla="*/ 0 h 993108"/>
                  <a:gd name="connsiteX1" fmla="*/ 968230 w 968230"/>
                  <a:gd name="connsiteY1" fmla="*/ 15102 h 993108"/>
                  <a:gd name="connsiteX2" fmla="*/ 962138 w 968230"/>
                  <a:gd name="connsiteY2" fmla="*/ 993108 h 993108"/>
                  <a:gd name="connsiteX3" fmla="*/ 0 w 968230"/>
                  <a:gd name="connsiteY3" fmla="*/ 792888 h 993108"/>
                  <a:gd name="connsiteX4" fmla="*/ 109024 w 968230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07871 w 1067077"/>
                  <a:gd name="connsiteY0" fmla="*/ 0 h 993108"/>
                  <a:gd name="connsiteX1" fmla="*/ 1067077 w 1067077"/>
                  <a:gd name="connsiteY1" fmla="*/ 15102 h 993108"/>
                  <a:gd name="connsiteX2" fmla="*/ 1060985 w 1067077"/>
                  <a:gd name="connsiteY2" fmla="*/ 993108 h 993108"/>
                  <a:gd name="connsiteX3" fmla="*/ 98847 w 1067077"/>
                  <a:gd name="connsiteY3" fmla="*/ 792888 h 993108"/>
                  <a:gd name="connsiteX4" fmla="*/ 207871 w 1067077"/>
                  <a:gd name="connsiteY4" fmla="*/ 0 h 993108"/>
                  <a:gd name="connsiteX0" fmla="*/ 211046 w 1070252"/>
                  <a:gd name="connsiteY0" fmla="*/ 0 h 993108"/>
                  <a:gd name="connsiteX1" fmla="*/ 1070252 w 1070252"/>
                  <a:gd name="connsiteY1" fmla="*/ 15102 h 993108"/>
                  <a:gd name="connsiteX2" fmla="*/ 1064160 w 1070252"/>
                  <a:gd name="connsiteY2" fmla="*/ 993108 h 993108"/>
                  <a:gd name="connsiteX3" fmla="*/ 102022 w 1070252"/>
                  <a:gd name="connsiteY3" fmla="*/ 792888 h 993108"/>
                  <a:gd name="connsiteX4" fmla="*/ 211046 w 1070252"/>
                  <a:gd name="connsiteY4" fmla="*/ 0 h 993108"/>
                  <a:gd name="connsiteX0" fmla="*/ 211046 w 1070252"/>
                  <a:gd name="connsiteY0" fmla="*/ 0 h 1002627"/>
                  <a:gd name="connsiteX1" fmla="*/ 1070252 w 1070252"/>
                  <a:gd name="connsiteY1" fmla="*/ 15102 h 1002627"/>
                  <a:gd name="connsiteX2" fmla="*/ 1064160 w 1070252"/>
                  <a:gd name="connsiteY2" fmla="*/ 993108 h 1002627"/>
                  <a:gd name="connsiteX3" fmla="*/ 102022 w 1070252"/>
                  <a:gd name="connsiteY3" fmla="*/ 792888 h 1002627"/>
                  <a:gd name="connsiteX4" fmla="*/ 211046 w 1070252"/>
                  <a:gd name="connsiteY4" fmla="*/ 0 h 100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252" h="1002627">
                    <a:moveTo>
                      <a:pt x="211046" y="0"/>
                    </a:moveTo>
                    <a:lnTo>
                      <a:pt x="1070252" y="15102"/>
                    </a:lnTo>
                    <a:cubicBezTo>
                      <a:pt x="1068221" y="341104"/>
                      <a:pt x="1066191" y="667106"/>
                      <a:pt x="1064160" y="993108"/>
                    </a:cubicBezTo>
                    <a:cubicBezTo>
                      <a:pt x="759017" y="965000"/>
                      <a:pt x="343546" y="1110545"/>
                      <a:pt x="102022" y="792888"/>
                    </a:cubicBezTo>
                    <a:cubicBezTo>
                      <a:pt x="-158716" y="451427"/>
                      <a:pt x="156100" y="156420"/>
                      <a:pt x="211046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8000"/>
                  </a:gs>
                  <a:gs pos="100000">
                    <a:srgbClr val="99CC00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433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3AD35-8CE9-48A3-9FC6-B1A623604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Секторите во зелената економија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EE4E4-6509-418E-91E0-2F4243EA9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5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6356A-42C5-4264-AC2D-62A7A5716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7624F-B51F-438F-8216-8542E8140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2050" name="Picture 2" descr="Image result for green job">
            <a:extLst>
              <a:ext uri="{FF2B5EF4-FFF2-40B4-BE49-F238E27FC236}">
                <a16:creationId xmlns:a16="http://schemas.microsoft.com/office/drawing/2014/main" id="{A3E14910-BFD4-4DF6-AD18-BD91B558830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383" y="2074338"/>
            <a:ext cx="8335747" cy="46693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97E231D-8BF2-493B-A9B4-596371AE4E5D}"/>
              </a:ext>
            </a:extLst>
          </p:cNvPr>
          <p:cNvSpPr/>
          <p:nvPr/>
        </p:nvSpPr>
        <p:spPr>
          <a:xfrm>
            <a:off x="1523870" y="1507141"/>
            <a:ext cx="87200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Карл Буркарт 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ја </a:t>
            </a:r>
            <a:r>
              <a:rPr lang="ru-RU" dirty="0"/>
              <a:t>дефинира зелена економија како основа на  </a:t>
            </a:r>
            <a:r>
              <a:rPr lang="ru-RU" dirty="0">
                <a:solidFill>
                  <a:srgbClr val="FF0000"/>
                </a:solidFill>
              </a:rPr>
              <a:t>шест главни сектори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C8E8B5-57FE-4FBC-A1EF-07AA725D27CC}"/>
              </a:ext>
            </a:extLst>
          </p:cNvPr>
          <p:cNvSpPr/>
          <p:nvPr/>
        </p:nvSpPr>
        <p:spPr>
          <a:xfrm>
            <a:off x="2921162" y="3028430"/>
            <a:ext cx="84416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а) Обновлива енергија</a:t>
            </a:r>
          </a:p>
          <a:p>
            <a:r>
              <a:rPr lang="ru-RU" sz="2000" b="1" dirty="0"/>
              <a:t>б) Зелени згради</a:t>
            </a:r>
          </a:p>
          <a:p>
            <a:r>
              <a:rPr lang="ru-RU" sz="2000" b="1" dirty="0"/>
              <a:t>в) Одржлив транспорт</a:t>
            </a:r>
          </a:p>
          <a:p>
            <a:endParaRPr lang="mk-MK" sz="20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10527B-AA34-4026-B784-E161307FEE4D}"/>
              </a:ext>
            </a:extLst>
          </p:cNvPr>
          <p:cNvSpPr/>
          <p:nvPr/>
        </p:nvSpPr>
        <p:spPr>
          <a:xfrm>
            <a:off x="7385505" y="426517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г) Управување со вода</a:t>
            </a:r>
          </a:p>
          <a:p>
            <a:r>
              <a:rPr lang="ru-RU" b="1" dirty="0"/>
              <a:t>д)  Управување со отпад</a:t>
            </a:r>
            <a:endParaRPr lang="en-US" b="1" dirty="0"/>
          </a:p>
          <a:p>
            <a:r>
              <a:rPr lang="mk-MK" b="1" dirty="0"/>
              <a:t>ѓ) Управување со земјиштето</a:t>
            </a:r>
          </a:p>
        </p:txBody>
      </p:sp>
    </p:spTree>
    <p:extLst>
      <p:ext uri="{BB962C8B-B14F-4D97-AF65-F5344CB8AC3E}">
        <p14:creationId xmlns:p14="http://schemas.microsoft.com/office/powerpoint/2010/main" val="420565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5F59F-316C-4F03-A18C-90515C68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КОНФЕРЕНЦИЈАТА ОД РИО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6B307-5A87-4CD9-B0B4-A3EA88052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„Иднина каква што  сакаме“:</a:t>
            </a:r>
          </a:p>
          <a:p>
            <a:r>
              <a:rPr lang="ru-RU" dirty="0"/>
              <a:t>зелена економија во контекст на одржлив развој и искоренување на сиромаштијата i</a:t>
            </a:r>
          </a:p>
          <a:p>
            <a:r>
              <a:rPr lang="ru-RU" dirty="0"/>
              <a:t>институционална рамка за одржлив развој.</a:t>
            </a:r>
          </a:p>
          <a:p>
            <a:pPr marL="0" indent="0">
              <a:buNone/>
            </a:pPr>
            <a:r>
              <a:rPr lang="ru-RU" dirty="0"/>
              <a:t>7 клучни прашања:</a:t>
            </a:r>
          </a:p>
          <a:p>
            <a:r>
              <a:rPr lang="ru-RU" dirty="0">
                <a:solidFill>
                  <a:srgbClr val="FF0000"/>
                </a:solidFill>
              </a:rPr>
              <a:t>Добри работни места - зелени работни места</a:t>
            </a:r>
          </a:p>
          <a:p>
            <a:r>
              <a:rPr lang="ru-RU" dirty="0"/>
              <a:t>Одржлива енергија за сите</a:t>
            </a:r>
          </a:p>
          <a:p>
            <a:r>
              <a:rPr lang="ru-RU" dirty="0"/>
              <a:t>Одржливи градови</a:t>
            </a:r>
          </a:p>
          <a:p>
            <a:r>
              <a:rPr lang="ru-RU" dirty="0"/>
              <a:t>Безбедност на храна и одржливо земјоделство</a:t>
            </a:r>
          </a:p>
          <a:p>
            <a:r>
              <a:rPr lang="ru-RU" dirty="0"/>
              <a:t>Вода за целиот свет</a:t>
            </a:r>
          </a:p>
          <a:p>
            <a:r>
              <a:rPr lang="ru-RU" dirty="0"/>
              <a:t>Океаните</a:t>
            </a:r>
          </a:p>
          <a:p>
            <a:r>
              <a:rPr lang="ru-RU" dirty="0"/>
              <a:t>Општествата се отпорни на природни непогоди</a:t>
            </a:r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5A1B1-29B4-40AC-9841-00CC28E7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6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D5B13-55A4-4133-B166-DA2DDBFCF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0F2EE-79D9-45EE-ABDA-7ED65B698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7170" name="Picture 2" descr="Image result for Earth Summit 2002">
            <a:extLst>
              <a:ext uri="{FF2B5EF4-FFF2-40B4-BE49-F238E27FC236}">
                <a16:creationId xmlns:a16="http://schemas.microsoft.com/office/drawing/2014/main" id="{B8C1EF24-F71D-4FFB-800A-118C1B7CA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098" y="4305438"/>
            <a:ext cx="257175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65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16F6E-37A9-4D8C-B158-4511F93C4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ЗЕЛЕНИ РАБОТНИ МЕСТА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FF2D8-B8FA-4E6E-AF0E-0334E4168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Според Програмата за животна средина на Обединетите нации, „Зелена работа е да се работи во земјоделство, производство, истражување и развој (R&amp;D), административни и услужни активности кои придонесуваат значително за </a:t>
            </a:r>
            <a:r>
              <a:rPr lang="ru-RU" dirty="0">
                <a:solidFill>
                  <a:srgbClr val="FF0000"/>
                </a:solidFill>
              </a:rPr>
              <a:t>зачувување или враќање на квалитетот на животната средина.</a:t>
            </a:r>
          </a:p>
          <a:p>
            <a:pPr marL="0" indent="0">
              <a:buNone/>
            </a:pPr>
            <a:r>
              <a:rPr lang="ru-RU" dirty="0"/>
              <a:t>• Поточно, но не исклучиво, ова вклучува работни места што претставуваат </a:t>
            </a:r>
            <a:r>
              <a:rPr lang="ru-RU" dirty="0">
                <a:solidFill>
                  <a:srgbClr val="FF0000"/>
                </a:solidFill>
              </a:rPr>
              <a:t>помош во заштита на екосистемите и биодиверзитетот; намалување на енергија, материјали и потрошувачка на вода преку стратегии за висока ефикасност; де-карбонизирај ја економијата; минимизирање или целосно избегнување на создавање на сите форми на отпад и загадување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BC4696-1A6E-4E4D-9618-265E7BC8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7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06367-6D1C-4BD7-B93F-7A33C69E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F6843-39CD-491F-A1F0-3671633C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7714" y="6576943"/>
            <a:ext cx="9144259" cy="228600"/>
          </a:xfrm>
        </p:spPr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1030" name="Picture 6" descr="Image result for green job">
            <a:extLst>
              <a:ext uri="{FF2B5EF4-FFF2-40B4-BE49-F238E27FC236}">
                <a16:creationId xmlns:a16="http://schemas.microsoft.com/office/drawing/2014/main" id="{D2629A8E-B704-4DA8-8FEB-2DD6792E3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473" y="4581663"/>
            <a:ext cx="1905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25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18F6-C530-485B-9A1D-D15E7E82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Зошто зелените работни места се во пораст?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777F9-3758-4E69-A979-76F030B14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6" y="1734185"/>
            <a:ext cx="9371948" cy="4620682"/>
          </a:xfrm>
        </p:spPr>
        <p:txBody>
          <a:bodyPr/>
          <a:lstStyle/>
          <a:p>
            <a:r>
              <a:rPr lang="ru-RU" dirty="0"/>
              <a:t>Сè повеќе професии се фокусираат на </a:t>
            </a:r>
            <a:r>
              <a:rPr lang="ru-RU" dirty="0">
                <a:solidFill>
                  <a:srgbClr val="FF0000"/>
                </a:solidFill>
              </a:rPr>
              <a:t>намалување на потрошувачката </a:t>
            </a:r>
            <a:r>
              <a:rPr lang="ru-RU" dirty="0"/>
              <a:t>на енергија и други средства истовремено влијаат и врз развојот на методи за </a:t>
            </a:r>
            <a:r>
              <a:rPr lang="ru-RU" dirty="0">
                <a:solidFill>
                  <a:srgbClr val="FF0000"/>
                </a:solidFill>
              </a:rPr>
              <a:t>повторна употреба и рециклирање на постојните ресурси</a:t>
            </a:r>
            <a:r>
              <a:rPr lang="ru-RU" dirty="0"/>
              <a:t>. </a:t>
            </a:r>
          </a:p>
          <a:p>
            <a:r>
              <a:rPr lang="ru-RU" dirty="0"/>
              <a:t>И за да се исполнат овие цели, се развива зелена економија која стои на рамената на зелени работни места и промовира практики за околината.</a:t>
            </a:r>
            <a:endParaRPr lang="mk-M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04ECE-8457-4883-A10C-27E9CCFA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8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026AA-F54C-40E6-8F4A-B848BCD6F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40518-CC55-485D-8A64-D901C5ECA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19F0B0-9327-4A18-B42B-34F94E10D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0607" y="4611757"/>
            <a:ext cx="2260677" cy="188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64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D1B0A-27C3-4A2F-9034-8761289F6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Зошто да изберете зелена кариера?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F457A-DAD7-42C9-8038-72B083996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Бројот на зелени работни места рапидно расте. Низ целиот свет, се прават чекори да се инвестира во зелена политика со алокација на средства и давање даночни олеснувања за целите обука и обука на зелените работни места. Од 2011 година, кога САД се обврзаа сами по себе за преземање посилни мерки за заштита на глобалните ресурси, и скоро </a:t>
            </a:r>
            <a:r>
              <a:rPr lang="ru-RU" dirty="0">
                <a:solidFill>
                  <a:srgbClr val="FF0000"/>
                </a:solidFill>
              </a:rPr>
              <a:t>250.000</a:t>
            </a:r>
            <a:r>
              <a:rPr lang="ru-RU" dirty="0"/>
              <a:t> чистиенергетски работни места се додадени само во САД.</a:t>
            </a:r>
          </a:p>
          <a:p>
            <a:r>
              <a:rPr lang="mk-MK" dirty="0"/>
              <a:t>И да не заборавиме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ЗЕЛНАТА ПРОФЕСИОНАЛНА ПОНУДА Е НАЧИН НА РЕАЛИЗАЦИЈА , ОДНОСНО РАБОТА СО ПОТЕНЦИЈАЛНО  ДОЛГ РАБОТЕН РАЗВОЈ.</a:t>
            </a:r>
            <a:endParaRPr lang="mk-MK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A04F0-7C67-444E-9811-76113D79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mk-MK" smtClean="0"/>
              <a:t>9</a:t>
            </a:fld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2A7BE-EAAA-444C-BA37-A97BC3CB7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4C7C1-1766-4971-9FB4-FEFD9926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k-MK" dirty="0"/>
              <a:t>Новинари за човекови права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19FF05-ABD1-4528-A52A-124E3BAD2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0607" y="4611757"/>
            <a:ext cx="2260677" cy="188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9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232</TotalTime>
  <Words>1764</Words>
  <Application>Microsoft Office PowerPoint</Application>
  <PresentationFormat>Widescreen</PresentationFormat>
  <Paragraphs>136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Corbel</vt:lpstr>
      <vt:lpstr>Ecology 16x9</vt:lpstr>
      <vt:lpstr>Зелени работни места во циркуларната економија</vt:lpstr>
      <vt:lpstr>ШТО Е ЗЕЛЕНА ЕКОНОМИЈА?</vt:lpstr>
      <vt:lpstr>ШТО Е ЗЕЛЕНА ЕКОНОМИЈА?</vt:lpstr>
      <vt:lpstr>МОЖНОСТИ НА ЗЕЛЕНА ЕКОНОМИЈА?</vt:lpstr>
      <vt:lpstr>Секторите во зелената економија</vt:lpstr>
      <vt:lpstr>КОНФЕРЕНЦИЈАТА ОД РИО</vt:lpstr>
      <vt:lpstr>ЗЕЛЕНИ РАБОТНИ МЕСТА</vt:lpstr>
      <vt:lpstr>Зошто зелените работни места се во пораст?</vt:lpstr>
      <vt:lpstr>Зошто да изберете зелена кариера?</vt:lpstr>
      <vt:lpstr>Тековна побарувачка и потенцијал за раст на зелени работни места во иднина</vt:lpstr>
      <vt:lpstr>10 популарни сектори во индустријата</vt:lpstr>
      <vt:lpstr>10 популарни сектори во индустријата</vt:lpstr>
      <vt:lpstr>Популарни зелени работни места</vt:lpstr>
      <vt:lpstr>Популарни зелени работни места</vt:lpstr>
      <vt:lpstr>Познавање на темата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Зелени работни места во циркуларната економија</dc:title>
  <dc:creator>natasha@jhrmk.org</dc:creator>
  <cp:lastModifiedBy>Natasha</cp:lastModifiedBy>
  <cp:revision>18</cp:revision>
  <dcterms:created xsi:type="dcterms:W3CDTF">2020-02-10T21:42:59Z</dcterms:created>
  <dcterms:modified xsi:type="dcterms:W3CDTF">2020-05-14T16:58:50Z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